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23E8E-AC35-4481-8D8D-E8CA58CBB15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D6C133D-0DCA-4191-9736-BE59EFFB9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Normalize multi-platform entries into single-platform rows.</a:t>
          </a:r>
        </a:p>
      </dgm:t>
    </dgm:pt>
    <dgm:pt modelId="{92FC4490-1131-47B3-B859-CB17C454475C}" type="parTrans" cxnId="{3DB85255-5BEC-441F-A94F-B1C0A7EFE6EE}">
      <dgm:prSet/>
      <dgm:spPr/>
      <dgm:t>
        <a:bodyPr/>
        <a:lstStyle/>
        <a:p>
          <a:endParaRPr lang="en-US"/>
        </a:p>
      </dgm:t>
    </dgm:pt>
    <dgm:pt modelId="{514A2BF2-B392-43ED-A10E-7BF332F2FDAB}" type="sibTrans" cxnId="{3DB85255-5BEC-441F-A94F-B1C0A7EFE6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5E0E81-1100-44D2-A404-79FF7C9F5B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Focus on Nintendo Switch for consistency.</a:t>
          </a:r>
        </a:p>
      </dgm:t>
    </dgm:pt>
    <dgm:pt modelId="{843AAE56-76C8-4772-8417-7BD54BA91B2A}" type="parTrans" cxnId="{7434CBF0-69B8-44A9-8F92-6B78CA95764B}">
      <dgm:prSet/>
      <dgm:spPr/>
      <dgm:t>
        <a:bodyPr/>
        <a:lstStyle/>
        <a:p>
          <a:endParaRPr lang="en-US"/>
        </a:p>
      </dgm:t>
    </dgm:pt>
    <dgm:pt modelId="{B1020416-008D-455D-A111-8CFD6CD5BF0F}" type="sibTrans" cxnId="{7434CBF0-69B8-44A9-8F92-6B78CA9576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37861A-AE4B-495F-A95A-570A9FFE6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Use TF-IDF vectorization + cosine similarity for fuzzy join (threshold = 0.7).</a:t>
          </a:r>
        </a:p>
      </dgm:t>
    </dgm:pt>
    <dgm:pt modelId="{4A70553F-6941-4D28-BF82-71E7A2277651}" type="parTrans" cxnId="{BEA54CAB-8214-4DA9-A0F7-080E21582A3C}">
      <dgm:prSet/>
      <dgm:spPr/>
      <dgm:t>
        <a:bodyPr/>
        <a:lstStyle/>
        <a:p>
          <a:endParaRPr lang="en-US"/>
        </a:p>
      </dgm:t>
    </dgm:pt>
    <dgm:pt modelId="{1B37933A-8AA5-4642-AF82-25F4AC62CE99}" type="sibTrans" cxnId="{BEA54CAB-8214-4DA9-A0F7-080E21582A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9C50CF-0CB6-4FAE-BECA-E2F4D5B7AD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Final dataset includes price, reviews, sales, sentiment, etc.</a:t>
          </a:r>
        </a:p>
      </dgm:t>
    </dgm:pt>
    <dgm:pt modelId="{2AAEE742-3FEF-40D1-A399-0076F948894A}" type="parTrans" cxnId="{4E451A2C-C11D-46F9-9621-DCA0D4F1C0F9}">
      <dgm:prSet/>
      <dgm:spPr/>
      <dgm:t>
        <a:bodyPr/>
        <a:lstStyle/>
        <a:p>
          <a:endParaRPr lang="en-US"/>
        </a:p>
      </dgm:t>
    </dgm:pt>
    <dgm:pt modelId="{C43C3D03-45B4-4E76-9576-FD405CFE4544}" type="sibTrans" cxnId="{4E451A2C-C11D-46F9-9621-DCA0D4F1C0F9}">
      <dgm:prSet/>
      <dgm:spPr/>
      <dgm:t>
        <a:bodyPr/>
        <a:lstStyle/>
        <a:p>
          <a:endParaRPr lang="en-US"/>
        </a:p>
      </dgm:t>
    </dgm:pt>
    <dgm:pt modelId="{0FB36F97-985A-4D7A-8D5C-5852C0D48052}" type="pres">
      <dgm:prSet presAssocID="{7D023E8E-AC35-4481-8D8D-E8CA58CBB15A}" presName="root" presStyleCnt="0">
        <dgm:presLayoutVars>
          <dgm:dir/>
          <dgm:resizeHandles val="exact"/>
        </dgm:presLayoutVars>
      </dgm:prSet>
      <dgm:spPr/>
    </dgm:pt>
    <dgm:pt modelId="{78334EB9-CEBB-4258-851A-FB5225088FBB}" type="pres">
      <dgm:prSet presAssocID="{7D023E8E-AC35-4481-8D8D-E8CA58CBB15A}" presName="container" presStyleCnt="0">
        <dgm:presLayoutVars>
          <dgm:dir/>
          <dgm:resizeHandles val="exact"/>
        </dgm:presLayoutVars>
      </dgm:prSet>
      <dgm:spPr/>
    </dgm:pt>
    <dgm:pt modelId="{AA31309D-1DB6-428D-AA9E-B986971BD4BD}" type="pres">
      <dgm:prSet presAssocID="{8D6C133D-0DCA-4191-9736-BE59EFFB98E7}" presName="compNode" presStyleCnt="0"/>
      <dgm:spPr/>
    </dgm:pt>
    <dgm:pt modelId="{B5EFD779-6C3E-45CC-AD1A-9051C3DF61B4}" type="pres">
      <dgm:prSet presAssocID="{8D6C133D-0DCA-4191-9736-BE59EFFB98E7}" presName="iconBgRect" presStyleLbl="bgShp" presStyleIdx="0" presStyleCnt="4"/>
      <dgm:spPr/>
    </dgm:pt>
    <dgm:pt modelId="{50BD0157-CA17-432C-826E-0E9C5F6B930E}" type="pres">
      <dgm:prSet presAssocID="{8D6C133D-0DCA-4191-9736-BE59EFFB98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034FC84-3574-492C-9E8F-4E1A666BC75F}" type="pres">
      <dgm:prSet presAssocID="{8D6C133D-0DCA-4191-9736-BE59EFFB98E7}" presName="spaceRect" presStyleCnt="0"/>
      <dgm:spPr/>
    </dgm:pt>
    <dgm:pt modelId="{EE5EFFFB-C112-4F54-9419-936171E010AD}" type="pres">
      <dgm:prSet presAssocID="{8D6C133D-0DCA-4191-9736-BE59EFFB98E7}" presName="textRect" presStyleLbl="revTx" presStyleIdx="0" presStyleCnt="4">
        <dgm:presLayoutVars>
          <dgm:chMax val="1"/>
          <dgm:chPref val="1"/>
        </dgm:presLayoutVars>
      </dgm:prSet>
      <dgm:spPr/>
    </dgm:pt>
    <dgm:pt modelId="{6F8B5511-7858-4651-ACEE-A472A4741D30}" type="pres">
      <dgm:prSet presAssocID="{514A2BF2-B392-43ED-A10E-7BF332F2FDAB}" presName="sibTrans" presStyleLbl="sibTrans2D1" presStyleIdx="0" presStyleCnt="0"/>
      <dgm:spPr/>
    </dgm:pt>
    <dgm:pt modelId="{6BBA940F-5216-473A-B998-DD5268653EA8}" type="pres">
      <dgm:prSet presAssocID="{785E0E81-1100-44D2-A404-79FF7C9F5B9E}" presName="compNode" presStyleCnt="0"/>
      <dgm:spPr/>
    </dgm:pt>
    <dgm:pt modelId="{760B8B15-6923-4DCF-BD5C-0D763A3878A7}" type="pres">
      <dgm:prSet presAssocID="{785E0E81-1100-44D2-A404-79FF7C9F5B9E}" presName="iconBgRect" presStyleLbl="bgShp" presStyleIdx="1" presStyleCnt="4"/>
      <dgm:spPr/>
    </dgm:pt>
    <dgm:pt modelId="{31089830-329A-47A3-8EA2-A61CBA293167}" type="pres">
      <dgm:prSet presAssocID="{785E0E81-1100-44D2-A404-79FF7C9F5B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A1835902-E2AB-49B5-BA4E-38703DD343C1}" type="pres">
      <dgm:prSet presAssocID="{785E0E81-1100-44D2-A404-79FF7C9F5B9E}" presName="spaceRect" presStyleCnt="0"/>
      <dgm:spPr/>
    </dgm:pt>
    <dgm:pt modelId="{6C91E083-F501-44A4-8E58-2270FAA4F870}" type="pres">
      <dgm:prSet presAssocID="{785E0E81-1100-44D2-A404-79FF7C9F5B9E}" presName="textRect" presStyleLbl="revTx" presStyleIdx="1" presStyleCnt="4">
        <dgm:presLayoutVars>
          <dgm:chMax val="1"/>
          <dgm:chPref val="1"/>
        </dgm:presLayoutVars>
      </dgm:prSet>
      <dgm:spPr/>
    </dgm:pt>
    <dgm:pt modelId="{A7CC8E9E-82EB-40C1-95C2-3C8C1567FAEA}" type="pres">
      <dgm:prSet presAssocID="{B1020416-008D-455D-A111-8CFD6CD5BF0F}" presName="sibTrans" presStyleLbl="sibTrans2D1" presStyleIdx="0" presStyleCnt="0"/>
      <dgm:spPr/>
    </dgm:pt>
    <dgm:pt modelId="{46157B26-018B-45CC-8908-88C2DAE64EB4}" type="pres">
      <dgm:prSet presAssocID="{0137861A-AE4B-495F-A95A-570A9FFE6805}" presName="compNode" presStyleCnt="0"/>
      <dgm:spPr/>
    </dgm:pt>
    <dgm:pt modelId="{FFF022BA-5F63-46A8-A2F6-38BE7D722A56}" type="pres">
      <dgm:prSet presAssocID="{0137861A-AE4B-495F-A95A-570A9FFE6805}" presName="iconBgRect" presStyleLbl="bgShp" presStyleIdx="2" presStyleCnt="4"/>
      <dgm:spPr/>
    </dgm:pt>
    <dgm:pt modelId="{4BF08490-F854-42F8-89C5-4A2EA19FBBF8}" type="pres">
      <dgm:prSet presAssocID="{0137861A-AE4B-495F-A95A-570A9FFE68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89F2ADC3-0AFF-4D26-89BA-534C740D0A5E}" type="pres">
      <dgm:prSet presAssocID="{0137861A-AE4B-495F-A95A-570A9FFE6805}" presName="spaceRect" presStyleCnt="0"/>
      <dgm:spPr/>
    </dgm:pt>
    <dgm:pt modelId="{7778293E-11F4-42DC-AABE-40FA94412C87}" type="pres">
      <dgm:prSet presAssocID="{0137861A-AE4B-495F-A95A-570A9FFE6805}" presName="textRect" presStyleLbl="revTx" presStyleIdx="2" presStyleCnt="4">
        <dgm:presLayoutVars>
          <dgm:chMax val="1"/>
          <dgm:chPref val="1"/>
        </dgm:presLayoutVars>
      </dgm:prSet>
      <dgm:spPr/>
    </dgm:pt>
    <dgm:pt modelId="{AF40A52B-DEE4-4FEE-9E31-6679EA292C4E}" type="pres">
      <dgm:prSet presAssocID="{1B37933A-8AA5-4642-AF82-25F4AC62CE99}" presName="sibTrans" presStyleLbl="sibTrans2D1" presStyleIdx="0" presStyleCnt="0"/>
      <dgm:spPr/>
    </dgm:pt>
    <dgm:pt modelId="{2876CD9F-1FB7-43B5-A6F4-C78CA93CD4C3}" type="pres">
      <dgm:prSet presAssocID="{359C50CF-0CB6-4FAE-BECA-E2F4D5B7ADEB}" presName="compNode" presStyleCnt="0"/>
      <dgm:spPr/>
    </dgm:pt>
    <dgm:pt modelId="{6ED6B82A-AA9B-49CE-A53C-15EE4F640365}" type="pres">
      <dgm:prSet presAssocID="{359C50CF-0CB6-4FAE-BECA-E2F4D5B7ADEB}" presName="iconBgRect" presStyleLbl="bgShp" presStyleIdx="3" presStyleCnt="4"/>
      <dgm:spPr/>
    </dgm:pt>
    <dgm:pt modelId="{49550936-7C26-43AD-89BB-C34B3AD8A678}" type="pres">
      <dgm:prSet presAssocID="{359C50CF-0CB6-4FAE-BECA-E2F4D5B7AD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9D091B-4D76-43B7-A05F-41455C855E13}" type="pres">
      <dgm:prSet presAssocID="{359C50CF-0CB6-4FAE-BECA-E2F4D5B7ADEB}" presName="spaceRect" presStyleCnt="0"/>
      <dgm:spPr/>
    </dgm:pt>
    <dgm:pt modelId="{EB848273-C301-4391-AE87-A32EE42CC25F}" type="pres">
      <dgm:prSet presAssocID="{359C50CF-0CB6-4FAE-BECA-E2F4D5B7AD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5EE429-7E50-E54C-BEF9-9BA2F0EBC8E4}" type="presOf" srcId="{785E0E81-1100-44D2-A404-79FF7C9F5B9E}" destId="{6C91E083-F501-44A4-8E58-2270FAA4F870}" srcOrd="0" destOrd="0" presId="urn:microsoft.com/office/officeart/2018/2/layout/IconCircleList"/>
    <dgm:cxn modelId="{4E451A2C-C11D-46F9-9621-DCA0D4F1C0F9}" srcId="{7D023E8E-AC35-4481-8D8D-E8CA58CBB15A}" destId="{359C50CF-0CB6-4FAE-BECA-E2F4D5B7ADEB}" srcOrd="3" destOrd="0" parTransId="{2AAEE742-3FEF-40D1-A399-0076F948894A}" sibTransId="{C43C3D03-45B4-4E76-9576-FD405CFE4544}"/>
    <dgm:cxn modelId="{86F4A73A-D047-8E46-8B18-980FE01D8059}" type="presOf" srcId="{514A2BF2-B392-43ED-A10E-7BF332F2FDAB}" destId="{6F8B5511-7858-4651-ACEE-A472A4741D30}" srcOrd="0" destOrd="0" presId="urn:microsoft.com/office/officeart/2018/2/layout/IconCircleList"/>
    <dgm:cxn modelId="{3DB85255-5BEC-441F-A94F-B1C0A7EFE6EE}" srcId="{7D023E8E-AC35-4481-8D8D-E8CA58CBB15A}" destId="{8D6C133D-0DCA-4191-9736-BE59EFFB98E7}" srcOrd="0" destOrd="0" parTransId="{92FC4490-1131-47B3-B859-CB17C454475C}" sibTransId="{514A2BF2-B392-43ED-A10E-7BF332F2FDAB}"/>
    <dgm:cxn modelId="{53657176-709F-4E4B-85B0-1877F433C637}" type="presOf" srcId="{359C50CF-0CB6-4FAE-BECA-E2F4D5B7ADEB}" destId="{EB848273-C301-4391-AE87-A32EE42CC25F}" srcOrd="0" destOrd="0" presId="urn:microsoft.com/office/officeart/2018/2/layout/IconCircleList"/>
    <dgm:cxn modelId="{A0233D79-4343-4F46-8480-D7C74E80B984}" type="presOf" srcId="{1B37933A-8AA5-4642-AF82-25F4AC62CE99}" destId="{AF40A52B-DEE4-4FEE-9E31-6679EA292C4E}" srcOrd="0" destOrd="0" presId="urn:microsoft.com/office/officeart/2018/2/layout/IconCircleList"/>
    <dgm:cxn modelId="{0F0D9986-B534-C64F-90FB-3A655BCE6975}" type="presOf" srcId="{0137861A-AE4B-495F-A95A-570A9FFE6805}" destId="{7778293E-11F4-42DC-AABE-40FA94412C87}" srcOrd="0" destOrd="0" presId="urn:microsoft.com/office/officeart/2018/2/layout/IconCircleList"/>
    <dgm:cxn modelId="{BDA741A9-C7AE-C94C-833A-585437A10630}" type="presOf" srcId="{8D6C133D-0DCA-4191-9736-BE59EFFB98E7}" destId="{EE5EFFFB-C112-4F54-9419-936171E010AD}" srcOrd="0" destOrd="0" presId="urn:microsoft.com/office/officeart/2018/2/layout/IconCircleList"/>
    <dgm:cxn modelId="{BEA54CAB-8214-4DA9-A0F7-080E21582A3C}" srcId="{7D023E8E-AC35-4481-8D8D-E8CA58CBB15A}" destId="{0137861A-AE4B-495F-A95A-570A9FFE6805}" srcOrd="2" destOrd="0" parTransId="{4A70553F-6941-4D28-BF82-71E7A2277651}" sibTransId="{1B37933A-8AA5-4642-AF82-25F4AC62CE99}"/>
    <dgm:cxn modelId="{9382DFBC-42B9-0A43-8553-70F9EC65E28C}" type="presOf" srcId="{B1020416-008D-455D-A111-8CFD6CD5BF0F}" destId="{A7CC8E9E-82EB-40C1-95C2-3C8C1567FAEA}" srcOrd="0" destOrd="0" presId="urn:microsoft.com/office/officeart/2018/2/layout/IconCircleList"/>
    <dgm:cxn modelId="{7434CBF0-69B8-44A9-8F92-6B78CA95764B}" srcId="{7D023E8E-AC35-4481-8D8D-E8CA58CBB15A}" destId="{785E0E81-1100-44D2-A404-79FF7C9F5B9E}" srcOrd="1" destOrd="0" parTransId="{843AAE56-76C8-4772-8417-7BD54BA91B2A}" sibTransId="{B1020416-008D-455D-A111-8CFD6CD5BF0F}"/>
    <dgm:cxn modelId="{A671F2FF-1533-BE43-8ED3-3A60F65D3B96}" type="presOf" srcId="{7D023E8E-AC35-4481-8D8D-E8CA58CBB15A}" destId="{0FB36F97-985A-4D7A-8D5C-5852C0D48052}" srcOrd="0" destOrd="0" presId="urn:microsoft.com/office/officeart/2018/2/layout/IconCircleList"/>
    <dgm:cxn modelId="{142EB7F8-1BB2-C840-815B-D5B6D995B91D}" type="presParOf" srcId="{0FB36F97-985A-4D7A-8D5C-5852C0D48052}" destId="{78334EB9-CEBB-4258-851A-FB5225088FBB}" srcOrd="0" destOrd="0" presId="urn:microsoft.com/office/officeart/2018/2/layout/IconCircleList"/>
    <dgm:cxn modelId="{1CA73270-FE87-A746-BE57-1A9E7C968A8D}" type="presParOf" srcId="{78334EB9-CEBB-4258-851A-FB5225088FBB}" destId="{AA31309D-1DB6-428D-AA9E-B986971BD4BD}" srcOrd="0" destOrd="0" presId="urn:microsoft.com/office/officeart/2018/2/layout/IconCircleList"/>
    <dgm:cxn modelId="{C8769655-9E16-8145-B604-643DD96572E0}" type="presParOf" srcId="{AA31309D-1DB6-428D-AA9E-B986971BD4BD}" destId="{B5EFD779-6C3E-45CC-AD1A-9051C3DF61B4}" srcOrd="0" destOrd="0" presId="urn:microsoft.com/office/officeart/2018/2/layout/IconCircleList"/>
    <dgm:cxn modelId="{D54F12A4-0338-7146-9827-AB5F6221063F}" type="presParOf" srcId="{AA31309D-1DB6-428D-AA9E-B986971BD4BD}" destId="{50BD0157-CA17-432C-826E-0E9C5F6B930E}" srcOrd="1" destOrd="0" presId="urn:microsoft.com/office/officeart/2018/2/layout/IconCircleList"/>
    <dgm:cxn modelId="{1C110F0F-2ED1-D44B-898B-9AE48C517DEC}" type="presParOf" srcId="{AA31309D-1DB6-428D-AA9E-B986971BD4BD}" destId="{3034FC84-3574-492C-9E8F-4E1A666BC75F}" srcOrd="2" destOrd="0" presId="urn:microsoft.com/office/officeart/2018/2/layout/IconCircleList"/>
    <dgm:cxn modelId="{EC035C22-78A3-9949-B107-28C9BB9D357B}" type="presParOf" srcId="{AA31309D-1DB6-428D-AA9E-B986971BD4BD}" destId="{EE5EFFFB-C112-4F54-9419-936171E010AD}" srcOrd="3" destOrd="0" presId="urn:microsoft.com/office/officeart/2018/2/layout/IconCircleList"/>
    <dgm:cxn modelId="{0D734AEC-013B-F64C-944E-62C13902A1D7}" type="presParOf" srcId="{78334EB9-CEBB-4258-851A-FB5225088FBB}" destId="{6F8B5511-7858-4651-ACEE-A472A4741D30}" srcOrd="1" destOrd="0" presId="urn:microsoft.com/office/officeart/2018/2/layout/IconCircleList"/>
    <dgm:cxn modelId="{8F9C4961-E932-4F4A-8EC9-2F676E7DC99D}" type="presParOf" srcId="{78334EB9-CEBB-4258-851A-FB5225088FBB}" destId="{6BBA940F-5216-473A-B998-DD5268653EA8}" srcOrd="2" destOrd="0" presId="urn:microsoft.com/office/officeart/2018/2/layout/IconCircleList"/>
    <dgm:cxn modelId="{F556FC0E-2A3F-774F-83EF-3735705047EA}" type="presParOf" srcId="{6BBA940F-5216-473A-B998-DD5268653EA8}" destId="{760B8B15-6923-4DCF-BD5C-0D763A3878A7}" srcOrd="0" destOrd="0" presId="urn:microsoft.com/office/officeart/2018/2/layout/IconCircleList"/>
    <dgm:cxn modelId="{B425E3FF-B492-7541-8958-4A3B69FB6589}" type="presParOf" srcId="{6BBA940F-5216-473A-B998-DD5268653EA8}" destId="{31089830-329A-47A3-8EA2-A61CBA293167}" srcOrd="1" destOrd="0" presId="urn:microsoft.com/office/officeart/2018/2/layout/IconCircleList"/>
    <dgm:cxn modelId="{EB21BA0B-6437-8E46-B65D-82423839262F}" type="presParOf" srcId="{6BBA940F-5216-473A-B998-DD5268653EA8}" destId="{A1835902-E2AB-49B5-BA4E-38703DD343C1}" srcOrd="2" destOrd="0" presId="urn:microsoft.com/office/officeart/2018/2/layout/IconCircleList"/>
    <dgm:cxn modelId="{FD6669DD-F8C0-B64F-97AC-8B07D8AEA573}" type="presParOf" srcId="{6BBA940F-5216-473A-B998-DD5268653EA8}" destId="{6C91E083-F501-44A4-8E58-2270FAA4F870}" srcOrd="3" destOrd="0" presId="urn:microsoft.com/office/officeart/2018/2/layout/IconCircleList"/>
    <dgm:cxn modelId="{C330D8C9-FB15-7E48-BEFF-2D1581490A0D}" type="presParOf" srcId="{78334EB9-CEBB-4258-851A-FB5225088FBB}" destId="{A7CC8E9E-82EB-40C1-95C2-3C8C1567FAEA}" srcOrd="3" destOrd="0" presId="urn:microsoft.com/office/officeart/2018/2/layout/IconCircleList"/>
    <dgm:cxn modelId="{38FD5EF6-C260-114B-BED6-603EF16A4D18}" type="presParOf" srcId="{78334EB9-CEBB-4258-851A-FB5225088FBB}" destId="{46157B26-018B-45CC-8908-88C2DAE64EB4}" srcOrd="4" destOrd="0" presId="urn:microsoft.com/office/officeart/2018/2/layout/IconCircleList"/>
    <dgm:cxn modelId="{8B4EDC3C-D146-454D-BF8F-E49BED3C563C}" type="presParOf" srcId="{46157B26-018B-45CC-8908-88C2DAE64EB4}" destId="{FFF022BA-5F63-46A8-A2F6-38BE7D722A56}" srcOrd="0" destOrd="0" presId="urn:microsoft.com/office/officeart/2018/2/layout/IconCircleList"/>
    <dgm:cxn modelId="{415629AA-7B67-3549-BB60-C388B0394151}" type="presParOf" srcId="{46157B26-018B-45CC-8908-88C2DAE64EB4}" destId="{4BF08490-F854-42F8-89C5-4A2EA19FBBF8}" srcOrd="1" destOrd="0" presId="urn:microsoft.com/office/officeart/2018/2/layout/IconCircleList"/>
    <dgm:cxn modelId="{7F41B3F8-782F-064F-8C2B-68E04502B2FF}" type="presParOf" srcId="{46157B26-018B-45CC-8908-88C2DAE64EB4}" destId="{89F2ADC3-0AFF-4D26-89BA-534C740D0A5E}" srcOrd="2" destOrd="0" presId="urn:microsoft.com/office/officeart/2018/2/layout/IconCircleList"/>
    <dgm:cxn modelId="{6C0DCF06-CD83-1B4F-BCCA-EABEA9941CAB}" type="presParOf" srcId="{46157B26-018B-45CC-8908-88C2DAE64EB4}" destId="{7778293E-11F4-42DC-AABE-40FA94412C87}" srcOrd="3" destOrd="0" presId="urn:microsoft.com/office/officeart/2018/2/layout/IconCircleList"/>
    <dgm:cxn modelId="{DC7D1301-1CCA-BA44-9DE3-40915677CF61}" type="presParOf" srcId="{78334EB9-CEBB-4258-851A-FB5225088FBB}" destId="{AF40A52B-DEE4-4FEE-9E31-6679EA292C4E}" srcOrd="5" destOrd="0" presId="urn:microsoft.com/office/officeart/2018/2/layout/IconCircleList"/>
    <dgm:cxn modelId="{E2FA7A6E-168F-7047-80F7-FF9AA3489E53}" type="presParOf" srcId="{78334EB9-CEBB-4258-851A-FB5225088FBB}" destId="{2876CD9F-1FB7-43B5-A6F4-C78CA93CD4C3}" srcOrd="6" destOrd="0" presId="urn:microsoft.com/office/officeart/2018/2/layout/IconCircleList"/>
    <dgm:cxn modelId="{FFFBC6AB-8862-7F46-A78F-0AC530013C9D}" type="presParOf" srcId="{2876CD9F-1FB7-43B5-A6F4-C78CA93CD4C3}" destId="{6ED6B82A-AA9B-49CE-A53C-15EE4F640365}" srcOrd="0" destOrd="0" presId="urn:microsoft.com/office/officeart/2018/2/layout/IconCircleList"/>
    <dgm:cxn modelId="{BC79C269-46DA-6544-8BDE-0A910AF927F8}" type="presParOf" srcId="{2876CD9F-1FB7-43B5-A6F4-C78CA93CD4C3}" destId="{49550936-7C26-43AD-89BB-C34B3AD8A678}" srcOrd="1" destOrd="0" presId="urn:microsoft.com/office/officeart/2018/2/layout/IconCircleList"/>
    <dgm:cxn modelId="{993F94B6-68E8-7240-AB00-7CD3C5DBEE2E}" type="presParOf" srcId="{2876CD9F-1FB7-43B5-A6F4-C78CA93CD4C3}" destId="{3F9D091B-4D76-43B7-A05F-41455C855E13}" srcOrd="2" destOrd="0" presId="urn:microsoft.com/office/officeart/2018/2/layout/IconCircleList"/>
    <dgm:cxn modelId="{705EC048-5E41-A241-87BF-55D46C2FDF63}" type="presParOf" srcId="{2876CD9F-1FB7-43B5-A6F4-C78CA93CD4C3}" destId="{EB848273-C301-4391-AE87-A32EE42CC25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9693C-E1D9-4372-A569-BF32FB2B3AB9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965E29-0367-495C-A711-A70140B4C39E}">
      <dgm:prSet/>
      <dgm:spPr/>
      <dgm:t>
        <a:bodyPr/>
        <a:lstStyle/>
        <a:p>
          <a:r>
            <a:rPr lang="en-US"/>
            <a:t>• Remove duplicates/nulls.</a:t>
          </a:r>
        </a:p>
      </dgm:t>
    </dgm:pt>
    <dgm:pt modelId="{4E8FD2BB-2AB2-4AF8-B210-89267CF6119C}" type="parTrans" cxnId="{35F14EEE-0D3B-448F-A365-F0C668DDD27A}">
      <dgm:prSet/>
      <dgm:spPr/>
      <dgm:t>
        <a:bodyPr/>
        <a:lstStyle/>
        <a:p>
          <a:endParaRPr lang="en-US"/>
        </a:p>
      </dgm:t>
    </dgm:pt>
    <dgm:pt modelId="{28B0B3BF-DAC3-4709-9F42-CADEE1AA6B6F}" type="sibTrans" cxnId="{35F14EEE-0D3B-448F-A365-F0C668DDD27A}">
      <dgm:prSet/>
      <dgm:spPr/>
      <dgm:t>
        <a:bodyPr/>
        <a:lstStyle/>
        <a:p>
          <a:endParaRPr lang="en-US"/>
        </a:p>
      </dgm:t>
    </dgm:pt>
    <dgm:pt modelId="{A22CDCD8-2E47-4B4F-80CE-24763846A869}">
      <dgm:prSet/>
      <dgm:spPr/>
      <dgm:t>
        <a:bodyPr/>
        <a:lstStyle/>
        <a:p>
          <a:r>
            <a:rPr lang="en-US"/>
            <a:t>• Convert release date to year/month/quarter.</a:t>
          </a:r>
        </a:p>
      </dgm:t>
    </dgm:pt>
    <dgm:pt modelId="{3266F3AA-AA99-4935-AB67-8A08CE48D60D}" type="parTrans" cxnId="{9F959022-2160-4056-A9C4-8A5679320B96}">
      <dgm:prSet/>
      <dgm:spPr/>
      <dgm:t>
        <a:bodyPr/>
        <a:lstStyle/>
        <a:p>
          <a:endParaRPr lang="en-US"/>
        </a:p>
      </dgm:t>
    </dgm:pt>
    <dgm:pt modelId="{0BBA1F30-43D0-4168-9540-6F066F45DEBB}" type="sibTrans" cxnId="{9F959022-2160-4056-A9C4-8A5679320B96}">
      <dgm:prSet/>
      <dgm:spPr/>
      <dgm:t>
        <a:bodyPr/>
        <a:lstStyle/>
        <a:p>
          <a:endParaRPr lang="en-US"/>
        </a:p>
      </dgm:t>
    </dgm:pt>
    <dgm:pt modelId="{FBFBF54B-3ADC-4F08-8869-C304E85A33FC}">
      <dgm:prSet/>
      <dgm:spPr/>
      <dgm:t>
        <a:bodyPr/>
        <a:lstStyle/>
        <a:p>
          <a:r>
            <a:rPr lang="en-US"/>
            <a:t>• Clean and convert price fields to numeric.</a:t>
          </a:r>
        </a:p>
      </dgm:t>
    </dgm:pt>
    <dgm:pt modelId="{A9FD563D-CC5F-4E73-859A-516141CCCCF3}" type="parTrans" cxnId="{8FF450D3-47E6-4512-AE3C-33DCD1EB2C3F}">
      <dgm:prSet/>
      <dgm:spPr/>
      <dgm:t>
        <a:bodyPr/>
        <a:lstStyle/>
        <a:p>
          <a:endParaRPr lang="en-US"/>
        </a:p>
      </dgm:t>
    </dgm:pt>
    <dgm:pt modelId="{0E31E7E1-AB4E-4D9A-92B3-35AB8CE07443}" type="sibTrans" cxnId="{8FF450D3-47E6-4512-AE3C-33DCD1EB2C3F}">
      <dgm:prSet/>
      <dgm:spPr/>
      <dgm:t>
        <a:bodyPr/>
        <a:lstStyle/>
        <a:p>
          <a:endParaRPr lang="en-US"/>
        </a:p>
      </dgm:t>
    </dgm:pt>
    <dgm:pt modelId="{81F68412-955E-47E1-993A-C0F966998316}">
      <dgm:prSet/>
      <dgm:spPr/>
      <dgm:t>
        <a:bodyPr/>
        <a:lstStyle/>
        <a:p>
          <a:r>
            <a:rPr lang="en-US"/>
            <a:t>• These steps support both statistical and NLP models.</a:t>
          </a:r>
        </a:p>
      </dgm:t>
    </dgm:pt>
    <dgm:pt modelId="{C52D25CC-4792-4838-827F-295B3A44022A}" type="parTrans" cxnId="{3393852B-3916-4C95-A59A-CA89A7435F46}">
      <dgm:prSet/>
      <dgm:spPr/>
      <dgm:t>
        <a:bodyPr/>
        <a:lstStyle/>
        <a:p>
          <a:endParaRPr lang="en-US"/>
        </a:p>
      </dgm:t>
    </dgm:pt>
    <dgm:pt modelId="{61481422-44F5-4B68-BDB0-F952D4F7A74B}" type="sibTrans" cxnId="{3393852B-3916-4C95-A59A-CA89A7435F46}">
      <dgm:prSet/>
      <dgm:spPr/>
      <dgm:t>
        <a:bodyPr/>
        <a:lstStyle/>
        <a:p>
          <a:endParaRPr lang="en-US"/>
        </a:p>
      </dgm:t>
    </dgm:pt>
    <dgm:pt modelId="{AC3650C0-1610-A347-A955-C0EEC62EB0CB}" type="pres">
      <dgm:prSet presAssocID="{8C49693C-E1D9-4372-A569-BF32FB2B3AB9}" presName="vert0" presStyleCnt="0">
        <dgm:presLayoutVars>
          <dgm:dir/>
          <dgm:animOne val="branch"/>
          <dgm:animLvl val="lvl"/>
        </dgm:presLayoutVars>
      </dgm:prSet>
      <dgm:spPr/>
    </dgm:pt>
    <dgm:pt modelId="{18FE5375-3411-6C4D-812D-CC8097E54910}" type="pres">
      <dgm:prSet presAssocID="{29965E29-0367-495C-A711-A70140B4C39E}" presName="thickLine" presStyleLbl="alignNode1" presStyleIdx="0" presStyleCnt="4"/>
      <dgm:spPr/>
    </dgm:pt>
    <dgm:pt modelId="{D286FFE1-CA67-8141-BA43-1DCB2B12E82B}" type="pres">
      <dgm:prSet presAssocID="{29965E29-0367-495C-A711-A70140B4C39E}" presName="horz1" presStyleCnt="0"/>
      <dgm:spPr/>
    </dgm:pt>
    <dgm:pt modelId="{3F283E06-12FD-5A46-AB09-DB03CE12F18D}" type="pres">
      <dgm:prSet presAssocID="{29965E29-0367-495C-A711-A70140B4C39E}" presName="tx1" presStyleLbl="revTx" presStyleIdx="0" presStyleCnt="4"/>
      <dgm:spPr/>
    </dgm:pt>
    <dgm:pt modelId="{043DF4A3-DD9A-E14A-BFE7-3CF3792A98AC}" type="pres">
      <dgm:prSet presAssocID="{29965E29-0367-495C-A711-A70140B4C39E}" presName="vert1" presStyleCnt="0"/>
      <dgm:spPr/>
    </dgm:pt>
    <dgm:pt modelId="{DA496673-61A7-204C-9721-F1FE9C7CAD81}" type="pres">
      <dgm:prSet presAssocID="{A22CDCD8-2E47-4B4F-80CE-24763846A869}" presName="thickLine" presStyleLbl="alignNode1" presStyleIdx="1" presStyleCnt="4"/>
      <dgm:spPr/>
    </dgm:pt>
    <dgm:pt modelId="{592A3531-5B97-0749-B881-001A7A1067C7}" type="pres">
      <dgm:prSet presAssocID="{A22CDCD8-2E47-4B4F-80CE-24763846A869}" presName="horz1" presStyleCnt="0"/>
      <dgm:spPr/>
    </dgm:pt>
    <dgm:pt modelId="{15EE5B61-E2FB-F148-817C-8ECAD2B9AAE4}" type="pres">
      <dgm:prSet presAssocID="{A22CDCD8-2E47-4B4F-80CE-24763846A869}" presName="tx1" presStyleLbl="revTx" presStyleIdx="1" presStyleCnt="4"/>
      <dgm:spPr/>
    </dgm:pt>
    <dgm:pt modelId="{A9755071-383A-4248-B67B-560ADAE503D5}" type="pres">
      <dgm:prSet presAssocID="{A22CDCD8-2E47-4B4F-80CE-24763846A869}" presName="vert1" presStyleCnt="0"/>
      <dgm:spPr/>
    </dgm:pt>
    <dgm:pt modelId="{DABF6910-60B0-BD4F-AA31-41BE4B09FD7A}" type="pres">
      <dgm:prSet presAssocID="{FBFBF54B-3ADC-4F08-8869-C304E85A33FC}" presName="thickLine" presStyleLbl="alignNode1" presStyleIdx="2" presStyleCnt="4"/>
      <dgm:spPr/>
    </dgm:pt>
    <dgm:pt modelId="{2DA67AB3-A1B3-2F41-8697-518E7250EBE0}" type="pres">
      <dgm:prSet presAssocID="{FBFBF54B-3ADC-4F08-8869-C304E85A33FC}" presName="horz1" presStyleCnt="0"/>
      <dgm:spPr/>
    </dgm:pt>
    <dgm:pt modelId="{EE9CB91D-FBC2-0C45-BAFC-5F835DD6FCEC}" type="pres">
      <dgm:prSet presAssocID="{FBFBF54B-3ADC-4F08-8869-C304E85A33FC}" presName="tx1" presStyleLbl="revTx" presStyleIdx="2" presStyleCnt="4"/>
      <dgm:spPr/>
    </dgm:pt>
    <dgm:pt modelId="{4BFE19AA-F562-5D45-81B4-F2C449DAF5D1}" type="pres">
      <dgm:prSet presAssocID="{FBFBF54B-3ADC-4F08-8869-C304E85A33FC}" presName="vert1" presStyleCnt="0"/>
      <dgm:spPr/>
    </dgm:pt>
    <dgm:pt modelId="{F4090221-BEF9-2249-8A05-84A7EDD2960B}" type="pres">
      <dgm:prSet presAssocID="{81F68412-955E-47E1-993A-C0F966998316}" presName="thickLine" presStyleLbl="alignNode1" presStyleIdx="3" presStyleCnt="4"/>
      <dgm:spPr/>
    </dgm:pt>
    <dgm:pt modelId="{4C71EBCF-D10B-5D41-9706-1D019D8AE1AA}" type="pres">
      <dgm:prSet presAssocID="{81F68412-955E-47E1-993A-C0F966998316}" presName="horz1" presStyleCnt="0"/>
      <dgm:spPr/>
    </dgm:pt>
    <dgm:pt modelId="{DE87B352-CB1A-B44A-B0E1-152ADB4661D6}" type="pres">
      <dgm:prSet presAssocID="{81F68412-955E-47E1-993A-C0F966998316}" presName="tx1" presStyleLbl="revTx" presStyleIdx="3" presStyleCnt="4"/>
      <dgm:spPr/>
    </dgm:pt>
    <dgm:pt modelId="{93A03E31-1688-E340-9E95-24EA3F17310A}" type="pres">
      <dgm:prSet presAssocID="{81F68412-955E-47E1-993A-C0F966998316}" presName="vert1" presStyleCnt="0"/>
      <dgm:spPr/>
    </dgm:pt>
  </dgm:ptLst>
  <dgm:cxnLst>
    <dgm:cxn modelId="{9F959022-2160-4056-A9C4-8A5679320B96}" srcId="{8C49693C-E1D9-4372-A569-BF32FB2B3AB9}" destId="{A22CDCD8-2E47-4B4F-80CE-24763846A869}" srcOrd="1" destOrd="0" parTransId="{3266F3AA-AA99-4935-AB67-8A08CE48D60D}" sibTransId="{0BBA1F30-43D0-4168-9540-6F066F45DEBB}"/>
    <dgm:cxn modelId="{74649328-62E1-0F4A-A038-E634711991E0}" type="presOf" srcId="{29965E29-0367-495C-A711-A70140B4C39E}" destId="{3F283E06-12FD-5A46-AB09-DB03CE12F18D}" srcOrd="0" destOrd="0" presId="urn:microsoft.com/office/officeart/2008/layout/LinedList"/>
    <dgm:cxn modelId="{3393852B-3916-4C95-A59A-CA89A7435F46}" srcId="{8C49693C-E1D9-4372-A569-BF32FB2B3AB9}" destId="{81F68412-955E-47E1-993A-C0F966998316}" srcOrd="3" destOrd="0" parTransId="{C52D25CC-4792-4838-827F-295B3A44022A}" sibTransId="{61481422-44F5-4B68-BDB0-F952D4F7A74B}"/>
    <dgm:cxn modelId="{9337B934-2903-3848-9B75-AACD52BF93C2}" type="presOf" srcId="{A22CDCD8-2E47-4B4F-80CE-24763846A869}" destId="{15EE5B61-E2FB-F148-817C-8ECAD2B9AAE4}" srcOrd="0" destOrd="0" presId="urn:microsoft.com/office/officeart/2008/layout/LinedList"/>
    <dgm:cxn modelId="{FA75F83F-8AB4-F347-9B8C-C43ABCA220F4}" type="presOf" srcId="{81F68412-955E-47E1-993A-C0F966998316}" destId="{DE87B352-CB1A-B44A-B0E1-152ADB4661D6}" srcOrd="0" destOrd="0" presId="urn:microsoft.com/office/officeart/2008/layout/LinedList"/>
    <dgm:cxn modelId="{A961FB58-E01C-DA45-8F97-F4160F08793E}" type="presOf" srcId="{FBFBF54B-3ADC-4F08-8869-C304E85A33FC}" destId="{EE9CB91D-FBC2-0C45-BAFC-5F835DD6FCEC}" srcOrd="0" destOrd="0" presId="urn:microsoft.com/office/officeart/2008/layout/LinedList"/>
    <dgm:cxn modelId="{F532E780-81EB-254D-9960-ED41F9E38E6A}" type="presOf" srcId="{8C49693C-E1D9-4372-A569-BF32FB2B3AB9}" destId="{AC3650C0-1610-A347-A955-C0EEC62EB0CB}" srcOrd="0" destOrd="0" presId="urn:microsoft.com/office/officeart/2008/layout/LinedList"/>
    <dgm:cxn modelId="{8FF450D3-47E6-4512-AE3C-33DCD1EB2C3F}" srcId="{8C49693C-E1D9-4372-A569-BF32FB2B3AB9}" destId="{FBFBF54B-3ADC-4F08-8869-C304E85A33FC}" srcOrd="2" destOrd="0" parTransId="{A9FD563D-CC5F-4E73-859A-516141CCCCF3}" sibTransId="{0E31E7E1-AB4E-4D9A-92B3-35AB8CE07443}"/>
    <dgm:cxn modelId="{35F14EEE-0D3B-448F-A365-F0C668DDD27A}" srcId="{8C49693C-E1D9-4372-A569-BF32FB2B3AB9}" destId="{29965E29-0367-495C-A711-A70140B4C39E}" srcOrd="0" destOrd="0" parTransId="{4E8FD2BB-2AB2-4AF8-B210-89267CF6119C}" sibTransId="{28B0B3BF-DAC3-4709-9F42-CADEE1AA6B6F}"/>
    <dgm:cxn modelId="{F2062AAC-2BE5-C74B-82F6-555F7119564E}" type="presParOf" srcId="{AC3650C0-1610-A347-A955-C0EEC62EB0CB}" destId="{18FE5375-3411-6C4D-812D-CC8097E54910}" srcOrd="0" destOrd="0" presId="urn:microsoft.com/office/officeart/2008/layout/LinedList"/>
    <dgm:cxn modelId="{A1737EEA-603E-D747-89BE-790C0B4E4840}" type="presParOf" srcId="{AC3650C0-1610-A347-A955-C0EEC62EB0CB}" destId="{D286FFE1-CA67-8141-BA43-1DCB2B12E82B}" srcOrd="1" destOrd="0" presId="urn:microsoft.com/office/officeart/2008/layout/LinedList"/>
    <dgm:cxn modelId="{1AE88FAD-5A0B-8D44-93FC-1B271060DA1C}" type="presParOf" srcId="{D286FFE1-CA67-8141-BA43-1DCB2B12E82B}" destId="{3F283E06-12FD-5A46-AB09-DB03CE12F18D}" srcOrd="0" destOrd="0" presId="urn:microsoft.com/office/officeart/2008/layout/LinedList"/>
    <dgm:cxn modelId="{D3EB5B89-1825-D94D-A9FE-378D73A62CA9}" type="presParOf" srcId="{D286FFE1-CA67-8141-BA43-1DCB2B12E82B}" destId="{043DF4A3-DD9A-E14A-BFE7-3CF3792A98AC}" srcOrd="1" destOrd="0" presId="urn:microsoft.com/office/officeart/2008/layout/LinedList"/>
    <dgm:cxn modelId="{C07EDF55-BDF0-814A-9FE0-70B79FAA25D7}" type="presParOf" srcId="{AC3650C0-1610-A347-A955-C0EEC62EB0CB}" destId="{DA496673-61A7-204C-9721-F1FE9C7CAD81}" srcOrd="2" destOrd="0" presId="urn:microsoft.com/office/officeart/2008/layout/LinedList"/>
    <dgm:cxn modelId="{4638C3F4-7F0B-FB4A-8E0C-4C1FE9E58565}" type="presParOf" srcId="{AC3650C0-1610-A347-A955-C0EEC62EB0CB}" destId="{592A3531-5B97-0749-B881-001A7A1067C7}" srcOrd="3" destOrd="0" presId="urn:microsoft.com/office/officeart/2008/layout/LinedList"/>
    <dgm:cxn modelId="{EB8D9C55-F242-1142-8CFB-40682DE74762}" type="presParOf" srcId="{592A3531-5B97-0749-B881-001A7A1067C7}" destId="{15EE5B61-E2FB-F148-817C-8ECAD2B9AAE4}" srcOrd="0" destOrd="0" presId="urn:microsoft.com/office/officeart/2008/layout/LinedList"/>
    <dgm:cxn modelId="{164D0560-7BA6-EC4E-BC55-4D172796054A}" type="presParOf" srcId="{592A3531-5B97-0749-B881-001A7A1067C7}" destId="{A9755071-383A-4248-B67B-560ADAE503D5}" srcOrd="1" destOrd="0" presId="urn:microsoft.com/office/officeart/2008/layout/LinedList"/>
    <dgm:cxn modelId="{01CE0CB7-2FC1-4E4C-B1DF-35DE45CB0C02}" type="presParOf" srcId="{AC3650C0-1610-A347-A955-C0EEC62EB0CB}" destId="{DABF6910-60B0-BD4F-AA31-41BE4B09FD7A}" srcOrd="4" destOrd="0" presId="urn:microsoft.com/office/officeart/2008/layout/LinedList"/>
    <dgm:cxn modelId="{F89B436D-1B0E-D249-8988-0473C07E8227}" type="presParOf" srcId="{AC3650C0-1610-A347-A955-C0EEC62EB0CB}" destId="{2DA67AB3-A1B3-2F41-8697-518E7250EBE0}" srcOrd="5" destOrd="0" presId="urn:microsoft.com/office/officeart/2008/layout/LinedList"/>
    <dgm:cxn modelId="{EE236079-0C37-2D47-9874-38FA3D1C2214}" type="presParOf" srcId="{2DA67AB3-A1B3-2F41-8697-518E7250EBE0}" destId="{EE9CB91D-FBC2-0C45-BAFC-5F835DD6FCEC}" srcOrd="0" destOrd="0" presId="urn:microsoft.com/office/officeart/2008/layout/LinedList"/>
    <dgm:cxn modelId="{A54F93C5-DEBB-014F-8CBD-86011D875B5E}" type="presParOf" srcId="{2DA67AB3-A1B3-2F41-8697-518E7250EBE0}" destId="{4BFE19AA-F562-5D45-81B4-F2C449DAF5D1}" srcOrd="1" destOrd="0" presId="urn:microsoft.com/office/officeart/2008/layout/LinedList"/>
    <dgm:cxn modelId="{4CBBDB9B-638B-144E-8375-CEBE8E3AED01}" type="presParOf" srcId="{AC3650C0-1610-A347-A955-C0EEC62EB0CB}" destId="{F4090221-BEF9-2249-8A05-84A7EDD2960B}" srcOrd="6" destOrd="0" presId="urn:microsoft.com/office/officeart/2008/layout/LinedList"/>
    <dgm:cxn modelId="{E7B26130-08E1-AC48-9D83-9F42FB8F4E99}" type="presParOf" srcId="{AC3650C0-1610-A347-A955-C0EEC62EB0CB}" destId="{4C71EBCF-D10B-5D41-9706-1D019D8AE1AA}" srcOrd="7" destOrd="0" presId="urn:microsoft.com/office/officeart/2008/layout/LinedList"/>
    <dgm:cxn modelId="{A0A9417C-71B8-564B-8075-684C17E4DED6}" type="presParOf" srcId="{4C71EBCF-D10B-5D41-9706-1D019D8AE1AA}" destId="{DE87B352-CB1A-B44A-B0E1-152ADB4661D6}" srcOrd="0" destOrd="0" presId="urn:microsoft.com/office/officeart/2008/layout/LinedList"/>
    <dgm:cxn modelId="{8DE694A5-F701-B944-9650-E98D3095E04D}" type="presParOf" srcId="{4C71EBCF-D10B-5D41-9706-1D019D8AE1AA}" destId="{93A03E31-1688-E340-9E95-24EA3F1731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AACBC4-6CB5-42E5-944E-C938BC5FC9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3123E0-7540-4056-B683-88BB4DEE93D3}">
      <dgm:prSet/>
      <dgm:spPr/>
      <dgm:t>
        <a:bodyPr/>
        <a:lstStyle/>
        <a:p>
          <a:r>
            <a:rPr lang="en-US"/>
            <a:t>• Text Cleaning: Tokenization, stopword removal, stemming, lemmatization.</a:t>
          </a:r>
        </a:p>
      </dgm:t>
    </dgm:pt>
    <dgm:pt modelId="{29DC58B2-D32C-40C2-B1A9-2ACB0E32CFEB}" type="parTrans" cxnId="{0454915A-DE81-4456-9275-2913739AC7F5}">
      <dgm:prSet/>
      <dgm:spPr/>
      <dgm:t>
        <a:bodyPr/>
        <a:lstStyle/>
        <a:p>
          <a:endParaRPr lang="en-US"/>
        </a:p>
      </dgm:t>
    </dgm:pt>
    <dgm:pt modelId="{493E33AD-1201-48E6-BCD2-97F16C5CFFD6}" type="sibTrans" cxnId="{0454915A-DE81-4456-9275-2913739AC7F5}">
      <dgm:prSet/>
      <dgm:spPr/>
      <dgm:t>
        <a:bodyPr/>
        <a:lstStyle/>
        <a:p>
          <a:endParaRPr lang="en-US"/>
        </a:p>
      </dgm:t>
    </dgm:pt>
    <dgm:pt modelId="{685F337A-9D24-468A-8F77-BC3C6A78180D}">
      <dgm:prSet/>
      <dgm:spPr/>
      <dgm:t>
        <a:bodyPr/>
        <a:lstStyle/>
        <a:p>
          <a:r>
            <a:rPr lang="en-US" dirty="0"/>
            <a:t>• NER + TF-IDF: For structured feature extraction.</a:t>
          </a:r>
        </a:p>
      </dgm:t>
    </dgm:pt>
    <dgm:pt modelId="{31A0DD8B-38A9-47A0-9D93-344FB5BE872F}" type="parTrans" cxnId="{8911FFE8-186D-4D02-BEB3-A3B8998DBDFD}">
      <dgm:prSet/>
      <dgm:spPr/>
      <dgm:t>
        <a:bodyPr/>
        <a:lstStyle/>
        <a:p>
          <a:endParaRPr lang="en-US"/>
        </a:p>
      </dgm:t>
    </dgm:pt>
    <dgm:pt modelId="{58D1389A-162F-4E7C-B3FC-6C6AFDA42C07}" type="sibTrans" cxnId="{8911FFE8-186D-4D02-BEB3-A3B8998DBDFD}">
      <dgm:prSet/>
      <dgm:spPr/>
      <dgm:t>
        <a:bodyPr/>
        <a:lstStyle/>
        <a:p>
          <a:endParaRPr lang="en-US"/>
        </a:p>
      </dgm:t>
    </dgm:pt>
    <dgm:pt modelId="{42CE26EE-75FD-4D64-8C7E-D985CAFCCB86}">
      <dgm:prSet/>
      <dgm:spPr/>
      <dgm:t>
        <a:bodyPr/>
        <a:lstStyle/>
        <a:p>
          <a:r>
            <a:rPr lang="en-US" dirty="0"/>
            <a:t>• Sentiment Labeling: VADER assigns labels → used as pseudo-labels.</a:t>
          </a:r>
        </a:p>
      </dgm:t>
    </dgm:pt>
    <dgm:pt modelId="{6EC599E3-589F-430C-B313-C04A2988896C}" type="parTrans" cxnId="{B4F38B80-CF3A-4B8F-A30C-0970DE69FF1F}">
      <dgm:prSet/>
      <dgm:spPr/>
      <dgm:t>
        <a:bodyPr/>
        <a:lstStyle/>
        <a:p>
          <a:endParaRPr lang="en-US"/>
        </a:p>
      </dgm:t>
    </dgm:pt>
    <dgm:pt modelId="{F619370E-3F38-4C8E-903A-2C31C4220E08}" type="sibTrans" cxnId="{B4F38B80-CF3A-4B8F-A30C-0970DE69FF1F}">
      <dgm:prSet/>
      <dgm:spPr/>
      <dgm:t>
        <a:bodyPr/>
        <a:lstStyle/>
        <a:p>
          <a:endParaRPr lang="en-US"/>
        </a:p>
      </dgm:t>
    </dgm:pt>
    <dgm:pt modelId="{A0E93ABA-1D4A-4199-A0A4-C32839C9A819}">
      <dgm:prSet/>
      <dgm:spPr/>
      <dgm:t>
        <a:bodyPr/>
        <a:lstStyle/>
        <a:p>
          <a:r>
            <a:rPr lang="en-US" dirty="0"/>
            <a:t>• Model Training: Random Forest mimics/enhances VADER.</a:t>
          </a:r>
        </a:p>
      </dgm:t>
    </dgm:pt>
    <dgm:pt modelId="{AB7FF848-B366-44D7-93A7-CFA32E2456F7}" type="parTrans" cxnId="{A50AD20C-53EC-486C-9E92-6C319E71569C}">
      <dgm:prSet/>
      <dgm:spPr/>
      <dgm:t>
        <a:bodyPr/>
        <a:lstStyle/>
        <a:p>
          <a:endParaRPr lang="en-US"/>
        </a:p>
      </dgm:t>
    </dgm:pt>
    <dgm:pt modelId="{84C4359F-ACD0-4A6E-AEB4-C96FF2DDD6C4}" type="sibTrans" cxnId="{A50AD20C-53EC-486C-9E92-6C319E71569C}">
      <dgm:prSet/>
      <dgm:spPr/>
      <dgm:t>
        <a:bodyPr/>
        <a:lstStyle/>
        <a:p>
          <a:endParaRPr lang="en-US"/>
        </a:p>
      </dgm:t>
    </dgm:pt>
    <dgm:pt modelId="{4BCD8552-02A1-43D8-AB80-65BDBA464056}">
      <dgm:prSet/>
      <dgm:spPr/>
      <dgm:t>
        <a:bodyPr/>
        <a:lstStyle/>
        <a:p>
          <a:r>
            <a:rPr lang="en-US" dirty="0"/>
            <a:t>• Output: </a:t>
          </a:r>
          <a:r>
            <a:rPr lang="en-US" dirty="0" err="1"/>
            <a:t>predicted_sentiment</a:t>
          </a:r>
          <a:r>
            <a:rPr lang="en-US" dirty="0"/>
            <a:t> used for modeling.</a:t>
          </a:r>
        </a:p>
      </dgm:t>
    </dgm:pt>
    <dgm:pt modelId="{CCAD107B-0C3C-4730-A075-8B1DE4947502}" type="parTrans" cxnId="{0E9D6F3C-D2C1-48B3-878C-D31051ED428E}">
      <dgm:prSet/>
      <dgm:spPr/>
      <dgm:t>
        <a:bodyPr/>
        <a:lstStyle/>
        <a:p>
          <a:endParaRPr lang="en-US"/>
        </a:p>
      </dgm:t>
    </dgm:pt>
    <dgm:pt modelId="{18584F38-A6AA-4E28-B21D-25E32524D01A}" type="sibTrans" cxnId="{0E9D6F3C-D2C1-48B3-878C-D31051ED428E}">
      <dgm:prSet/>
      <dgm:spPr/>
      <dgm:t>
        <a:bodyPr/>
        <a:lstStyle/>
        <a:p>
          <a:endParaRPr lang="en-US"/>
        </a:p>
      </dgm:t>
    </dgm:pt>
    <dgm:pt modelId="{DF653834-92B4-4D7C-8830-A4EE1062313E}" type="pres">
      <dgm:prSet presAssocID="{32AACBC4-6CB5-42E5-944E-C938BC5FC9FB}" presName="root" presStyleCnt="0">
        <dgm:presLayoutVars>
          <dgm:dir/>
          <dgm:resizeHandles val="exact"/>
        </dgm:presLayoutVars>
      </dgm:prSet>
      <dgm:spPr/>
    </dgm:pt>
    <dgm:pt modelId="{489C9963-4B87-4836-9782-C01CFADCC8F1}" type="pres">
      <dgm:prSet presAssocID="{343123E0-7540-4056-B683-88BB4DEE93D3}" presName="compNode" presStyleCnt="0"/>
      <dgm:spPr/>
    </dgm:pt>
    <dgm:pt modelId="{4A073291-6D96-4170-842B-10F610C266AD}" type="pres">
      <dgm:prSet presAssocID="{343123E0-7540-4056-B683-88BB4DEE93D3}" presName="bgRect" presStyleLbl="bgShp" presStyleIdx="0" presStyleCnt="5"/>
      <dgm:spPr/>
    </dgm:pt>
    <dgm:pt modelId="{1A5447BD-0660-47B0-82B7-990DEEF9B73E}" type="pres">
      <dgm:prSet presAssocID="{343123E0-7540-4056-B683-88BB4DEE93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1811056-D6C7-4FA0-BCA7-82C6A6AE12CF}" type="pres">
      <dgm:prSet presAssocID="{343123E0-7540-4056-B683-88BB4DEE93D3}" presName="spaceRect" presStyleCnt="0"/>
      <dgm:spPr/>
    </dgm:pt>
    <dgm:pt modelId="{8739D39A-5818-459F-A3BB-A048CD2AE921}" type="pres">
      <dgm:prSet presAssocID="{343123E0-7540-4056-B683-88BB4DEE93D3}" presName="parTx" presStyleLbl="revTx" presStyleIdx="0" presStyleCnt="5">
        <dgm:presLayoutVars>
          <dgm:chMax val="0"/>
          <dgm:chPref val="0"/>
        </dgm:presLayoutVars>
      </dgm:prSet>
      <dgm:spPr/>
    </dgm:pt>
    <dgm:pt modelId="{58D6D8A4-EC28-44A9-B318-10BBCA615B65}" type="pres">
      <dgm:prSet presAssocID="{493E33AD-1201-48E6-BCD2-97F16C5CFFD6}" presName="sibTrans" presStyleCnt="0"/>
      <dgm:spPr/>
    </dgm:pt>
    <dgm:pt modelId="{DFA7FCD8-DC4B-4B79-AC39-58A8CE059AD2}" type="pres">
      <dgm:prSet presAssocID="{685F337A-9D24-468A-8F77-BC3C6A78180D}" presName="compNode" presStyleCnt="0"/>
      <dgm:spPr/>
    </dgm:pt>
    <dgm:pt modelId="{A1EE04EF-72FF-477F-8303-4AC0B35783CD}" type="pres">
      <dgm:prSet presAssocID="{685F337A-9D24-468A-8F77-BC3C6A78180D}" presName="bgRect" presStyleLbl="bgShp" presStyleIdx="1" presStyleCnt="5"/>
      <dgm:spPr/>
    </dgm:pt>
    <dgm:pt modelId="{3DC91D16-5274-4E5F-8066-2FC4AADF166D}" type="pres">
      <dgm:prSet presAssocID="{685F337A-9D24-468A-8F77-BC3C6A7818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0F08BBB-6DE5-4FE5-BC90-2D38E7810DD5}" type="pres">
      <dgm:prSet presAssocID="{685F337A-9D24-468A-8F77-BC3C6A78180D}" presName="spaceRect" presStyleCnt="0"/>
      <dgm:spPr/>
    </dgm:pt>
    <dgm:pt modelId="{1FB2A955-3D25-4380-B908-4407C0B78A05}" type="pres">
      <dgm:prSet presAssocID="{685F337A-9D24-468A-8F77-BC3C6A78180D}" presName="parTx" presStyleLbl="revTx" presStyleIdx="1" presStyleCnt="5">
        <dgm:presLayoutVars>
          <dgm:chMax val="0"/>
          <dgm:chPref val="0"/>
        </dgm:presLayoutVars>
      </dgm:prSet>
      <dgm:spPr/>
    </dgm:pt>
    <dgm:pt modelId="{F93A4A9D-B08B-4011-9713-5A631C35FA8B}" type="pres">
      <dgm:prSet presAssocID="{58D1389A-162F-4E7C-B3FC-6C6AFDA42C07}" presName="sibTrans" presStyleCnt="0"/>
      <dgm:spPr/>
    </dgm:pt>
    <dgm:pt modelId="{E2C9B959-F056-41D2-92A8-CE40F1B21F44}" type="pres">
      <dgm:prSet presAssocID="{42CE26EE-75FD-4D64-8C7E-D985CAFCCB86}" presName="compNode" presStyleCnt="0"/>
      <dgm:spPr/>
    </dgm:pt>
    <dgm:pt modelId="{861EC2CE-4064-4DA3-B0DB-CD7294AC127C}" type="pres">
      <dgm:prSet presAssocID="{42CE26EE-75FD-4D64-8C7E-D985CAFCCB86}" presName="bgRect" presStyleLbl="bgShp" presStyleIdx="2" presStyleCnt="5"/>
      <dgm:spPr/>
    </dgm:pt>
    <dgm:pt modelId="{4E85A3AA-3051-47B7-82F7-8CBA7011C7CE}" type="pres">
      <dgm:prSet presAssocID="{42CE26EE-75FD-4D64-8C7E-D985CAFCCB8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BE0C1869-375E-464D-8FC9-D9F6A6B30E81}" type="pres">
      <dgm:prSet presAssocID="{42CE26EE-75FD-4D64-8C7E-D985CAFCCB86}" presName="spaceRect" presStyleCnt="0"/>
      <dgm:spPr/>
    </dgm:pt>
    <dgm:pt modelId="{570D7740-6988-4BA8-9D7A-C5CA4F392EBB}" type="pres">
      <dgm:prSet presAssocID="{42CE26EE-75FD-4D64-8C7E-D985CAFCCB86}" presName="parTx" presStyleLbl="revTx" presStyleIdx="2" presStyleCnt="5">
        <dgm:presLayoutVars>
          <dgm:chMax val="0"/>
          <dgm:chPref val="0"/>
        </dgm:presLayoutVars>
      </dgm:prSet>
      <dgm:spPr/>
    </dgm:pt>
    <dgm:pt modelId="{E2B94461-8AB8-4285-8D24-F75F5DD2F9EB}" type="pres">
      <dgm:prSet presAssocID="{F619370E-3F38-4C8E-903A-2C31C4220E08}" presName="sibTrans" presStyleCnt="0"/>
      <dgm:spPr/>
    </dgm:pt>
    <dgm:pt modelId="{F0086B78-27C8-48F3-9667-B8E83156A7C0}" type="pres">
      <dgm:prSet presAssocID="{A0E93ABA-1D4A-4199-A0A4-C32839C9A819}" presName="compNode" presStyleCnt="0"/>
      <dgm:spPr/>
    </dgm:pt>
    <dgm:pt modelId="{45452864-F174-4C08-A4AA-52B265BBF5E1}" type="pres">
      <dgm:prSet presAssocID="{A0E93ABA-1D4A-4199-A0A4-C32839C9A819}" presName="bgRect" presStyleLbl="bgShp" presStyleIdx="3" presStyleCnt="5"/>
      <dgm:spPr/>
    </dgm:pt>
    <dgm:pt modelId="{BDD6C21C-E7A7-46ED-8088-3181C4EA34D4}" type="pres">
      <dgm:prSet presAssocID="{A0E93ABA-1D4A-4199-A0A4-C32839C9A8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02145732-725F-47C0-8B30-0239B007F2CE}" type="pres">
      <dgm:prSet presAssocID="{A0E93ABA-1D4A-4199-A0A4-C32839C9A819}" presName="spaceRect" presStyleCnt="0"/>
      <dgm:spPr/>
    </dgm:pt>
    <dgm:pt modelId="{7B746B99-51F0-4A74-86EB-375DA45AFEB9}" type="pres">
      <dgm:prSet presAssocID="{A0E93ABA-1D4A-4199-A0A4-C32839C9A819}" presName="parTx" presStyleLbl="revTx" presStyleIdx="3" presStyleCnt="5">
        <dgm:presLayoutVars>
          <dgm:chMax val="0"/>
          <dgm:chPref val="0"/>
        </dgm:presLayoutVars>
      </dgm:prSet>
      <dgm:spPr/>
    </dgm:pt>
    <dgm:pt modelId="{3F8A5A70-F095-45D3-ABDA-0C807A382013}" type="pres">
      <dgm:prSet presAssocID="{84C4359F-ACD0-4A6E-AEB4-C96FF2DDD6C4}" presName="sibTrans" presStyleCnt="0"/>
      <dgm:spPr/>
    </dgm:pt>
    <dgm:pt modelId="{2FCE90AA-5167-484F-95A2-B98993EE6944}" type="pres">
      <dgm:prSet presAssocID="{4BCD8552-02A1-43D8-AB80-65BDBA464056}" presName="compNode" presStyleCnt="0"/>
      <dgm:spPr/>
    </dgm:pt>
    <dgm:pt modelId="{E658F1DF-31B4-47C3-AA28-AE8B85FF92C0}" type="pres">
      <dgm:prSet presAssocID="{4BCD8552-02A1-43D8-AB80-65BDBA464056}" presName="bgRect" presStyleLbl="bgShp" presStyleIdx="4" presStyleCnt="5"/>
      <dgm:spPr/>
    </dgm:pt>
    <dgm:pt modelId="{D914A17F-C3AC-494D-87C9-DF56AF56657B}" type="pres">
      <dgm:prSet presAssocID="{4BCD8552-02A1-43D8-AB80-65BDBA46405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390360-2EF0-4EDB-97DC-53E57B7ECD56}" type="pres">
      <dgm:prSet presAssocID="{4BCD8552-02A1-43D8-AB80-65BDBA464056}" presName="spaceRect" presStyleCnt="0"/>
      <dgm:spPr/>
    </dgm:pt>
    <dgm:pt modelId="{A2B84E48-F1CD-4CAC-9358-0B201A32249E}" type="pres">
      <dgm:prSet presAssocID="{4BCD8552-02A1-43D8-AB80-65BDBA46405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50AD20C-53EC-486C-9E92-6C319E71569C}" srcId="{32AACBC4-6CB5-42E5-944E-C938BC5FC9FB}" destId="{A0E93ABA-1D4A-4199-A0A4-C32839C9A819}" srcOrd="3" destOrd="0" parTransId="{AB7FF848-B366-44D7-93A7-CFA32E2456F7}" sibTransId="{84C4359F-ACD0-4A6E-AEB4-C96FF2DDD6C4}"/>
    <dgm:cxn modelId="{FC922417-20F4-4AA1-B54D-942C4DF25466}" type="presOf" srcId="{A0E93ABA-1D4A-4199-A0A4-C32839C9A819}" destId="{7B746B99-51F0-4A74-86EB-375DA45AFEB9}" srcOrd="0" destOrd="0" presId="urn:microsoft.com/office/officeart/2018/2/layout/IconVerticalSolidList"/>
    <dgm:cxn modelId="{A9D33725-85AA-4635-961D-19E8A32EAD05}" type="presOf" srcId="{343123E0-7540-4056-B683-88BB4DEE93D3}" destId="{8739D39A-5818-459F-A3BB-A048CD2AE921}" srcOrd="0" destOrd="0" presId="urn:microsoft.com/office/officeart/2018/2/layout/IconVerticalSolidList"/>
    <dgm:cxn modelId="{0E9D6F3C-D2C1-48B3-878C-D31051ED428E}" srcId="{32AACBC4-6CB5-42E5-944E-C938BC5FC9FB}" destId="{4BCD8552-02A1-43D8-AB80-65BDBA464056}" srcOrd="4" destOrd="0" parTransId="{CCAD107B-0C3C-4730-A075-8B1DE4947502}" sibTransId="{18584F38-A6AA-4E28-B21D-25E32524D01A}"/>
    <dgm:cxn modelId="{8A83C450-22CC-4EFA-A94E-C423D88672DF}" type="presOf" srcId="{4BCD8552-02A1-43D8-AB80-65BDBA464056}" destId="{A2B84E48-F1CD-4CAC-9358-0B201A32249E}" srcOrd="0" destOrd="0" presId="urn:microsoft.com/office/officeart/2018/2/layout/IconVerticalSolidList"/>
    <dgm:cxn modelId="{F9AA2C52-6A34-45BE-9046-509B69B86A2D}" type="presOf" srcId="{32AACBC4-6CB5-42E5-944E-C938BC5FC9FB}" destId="{DF653834-92B4-4D7C-8830-A4EE1062313E}" srcOrd="0" destOrd="0" presId="urn:microsoft.com/office/officeart/2018/2/layout/IconVerticalSolidList"/>
    <dgm:cxn modelId="{0454915A-DE81-4456-9275-2913739AC7F5}" srcId="{32AACBC4-6CB5-42E5-944E-C938BC5FC9FB}" destId="{343123E0-7540-4056-B683-88BB4DEE93D3}" srcOrd="0" destOrd="0" parTransId="{29DC58B2-D32C-40C2-B1A9-2ACB0E32CFEB}" sibTransId="{493E33AD-1201-48E6-BCD2-97F16C5CFFD6}"/>
    <dgm:cxn modelId="{F4809478-BEF8-477F-A14B-0E45C6AA218F}" type="presOf" srcId="{685F337A-9D24-468A-8F77-BC3C6A78180D}" destId="{1FB2A955-3D25-4380-B908-4407C0B78A05}" srcOrd="0" destOrd="0" presId="urn:microsoft.com/office/officeart/2018/2/layout/IconVerticalSolidList"/>
    <dgm:cxn modelId="{B4F38B80-CF3A-4B8F-A30C-0970DE69FF1F}" srcId="{32AACBC4-6CB5-42E5-944E-C938BC5FC9FB}" destId="{42CE26EE-75FD-4D64-8C7E-D985CAFCCB86}" srcOrd="2" destOrd="0" parTransId="{6EC599E3-589F-430C-B313-C04A2988896C}" sibTransId="{F619370E-3F38-4C8E-903A-2C31C4220E08}"/>
    <dgm:cxn modelId="{72D510C7-8343-45D7-BC73-9E721C953D2D}" type="presOf" srcId="{42CE26EE-75FD-4D64-8C7E-D985CAFCCB86}" destId="{570D7740-6988-4BA8-9D7A-C5CA4F392EBB}" srcOrd="0" destOrd="0" presId="urn:microsoft.com/office/officeart/2018/2/layout/IconVerticalSolidList"/>
    <dgm:cxn modelId="{8911FFE8-186D-4D02-BEB3-A3B8998DBDFD}" srcId="{32AACBC4-6CB5-42E5-944E-C938BC5FC9FB}" destId="{685F337A-9D24-468A-8F77-BC3C6A78180D}" srcOrd="1" destOrd="0" parTransId="{31A0DD8B-38A9-47A0-9D93-344FB5BE872F}" sibTransId="{58D1389A-162F-4E7C-B3FC-6C6AFDA42C07}"/>
    <dgm:cxn modelId="{72D91124-6B7E-4FEB-9CE6-31F938FDD1A1}" type="presParOf" srcId="{DF653834-92B4-4D7C-8830-A4EE1062313E}" destId="{489C9963-4B87-4836-9782-C01CFADCC8F1}" srcOrd="0" destOrd="0" presId="urn:microsoft.com/office/officeart/2018/2/layout/IconVerticalSolidList"/>
    <dgm:cxn modelId="{BDF81D2D-E3F6-4073-9423-AEF058EAFC15}" type="presParOf" srcId="{489C9963-4B87-4836-9782-C01CFADCC8F1}" destId="{4A073291-6D96-4170-842B-10F610C266AD}" srcOrd="0" destOrd="0" presId="urn:microsoft.com/office/officeart/2018/2/layout/IconVerticalSolidList"/>
    <dgm:cxn modelId="{FF25AF8B-AA01-428B-BD9F-2735E9FFC13B}" type="presParOf" srcId="{489C9963-4B87-4836-9782-C01CFADCC8F1}" destId="{1A5447BD-0660-47B0-82B7-990DEEF9B73E}" srcOrd="1" destOrd="0" presId="urn:microsoft.com/office/officeart/2018/2/layout/IconVerticalSolidList"/>
    <dgm:cxn modelId="{43814DA2-3D04-450A-9538-F45D565D09C3}" type="presParOf" srcId="{489C9963-4B87-4836-9782-C01CFADCC8F1}" destId="{21811056-D6C7-4FA0-BCA7-82C6A6AE12CF}" srcOrd="2" destOrd="0" presId="urn:microsoft.com/office/officeart/2018/2/layout/IconVerticalSolidList"/>
    <dgm:cxn modelId="{C6FCA49E-102F-4B40-82EA-CBC395415AC6}" type="presParOf" srcId="{489C9963-4B87-4836-9782-C01CFADCC8F1}" destId="{8739D39A-5818-459F-A3BB-A048CD2AE921}" srcOrd="3" destOrd="0" presId="urn:microsoft.com/office/officeart/2018/2/layout/IconVerticalSolidList"/>
    <dgm:cxn modelId="{1803BF24-DD75-46A0-8FE6-FB42D10FD9FD}" type="presParOf" srcId="{DF653834-92B4-4D7C-8830-A4EE1062313E}" destId="{58D6D8A4-EC28-44A9-B318-10BBCA615B65}" srcOrd="1" destOrd="0" presId="urn:microsoft.com/office/officeart/2018/2/layout/IconVerticalSolidList"/>
    <dgm:cxn modelId="{60ED009F-19C9-40D2-92FF-39A5A8273313}" type="presParOf" srcId="{DF653834-92B4-4D7C-8830-A4EE1062313E}" destId="{DFA7FCD8-DC4B-4B79-AC39-58A8CE059AD2}" srcOrd="2" destOrd="0" presId="urn:microsoft.com/office/officeart/2018/2/layout/IconVerticalSolidList"/>
    <dgm:cxn modelId="{EA109670-94E2-4854-A4B8-3A0BB2F41DF5}" type="presParOf" srcId="{DFA7FCD8-DC4B-4B79-AC39-58A8CE059AD2}" destId="{A1EE04EF-72FF-477F-8303-4AC0B35783CD}" srcOrd="0" destOrd="0" presId="urn:microsoft.com/office/officeart/2018/2/layout/IconVerticalSolidList"/>
    <dgm:cxn modelId="{CF26334D-E3CB-4632-BAF2-F42763ED8361}" type="presParOf" srcId="{DFA7FCD8-DC4B-4B79-AC39-58A8CE059AD2}" destId="{3DC91D16-5274-4E5F-8066-2FC4AADF166D}" srcOrd="1" destOrd="0" presId="urn:microsoft.com/office/officeart/2018/2/layout/IconVerticalSolidList"/>
    <dgm:cxn modelId="{E37238AC-0AB6-43D4-8212-B7A3076E7D69}" type="presParOf" srcId="{DFA7FCD8-DC4B-4B79-AC39-58A8CE059AD2}" destId="{30F08BBB-6DE5-4FE5-BC90-2D38E7810DD5}" srcOrd="2" destOrd="0" presId="urn:microsoft.com/office/officeart/2018/2/layout/IconVerticalSolidList"/>
    <dgm:cxn modelId="{570781DE-BD5D-4483-950A-9985C54F71B5}" type="presParOf" srcId="{DFA7FCD8-DC4B-4B79-AC39-58A8CE059AD2}" destId="{1FB2A955-3D25-4380-B908-4407C0B78A05}" srcOrd="3" destOrd="0" presId="urn:microsoft.com/office/officeart/2018/2/layout/IconVerticalSolidList"/>
    <dgm:cxn modelId="{AEF45AC2-845B-4EF0-8E7E-81230D43D3A7}" type="presParOf" srcId="{DF653834-92B4-4D7C-8830-A4EE1062313E}" destId="{F93A4A9D-B08B-4011-9713-5A631C35FA8B}" srcOrd="3" destOrd="0" presId="urn:microsoft.com/office/officeart/2018/2/layout/IconVerticalSolidList"/>
    <dgm:cxn modelId="{20879A0E-0C78-4189-8996-841D85D34DCD}" type="presParOf" srcId="{DF653834-92B4-4D7C-8830-A4EE1062313E}" destId="{E2C9B959-F056-41D2-92A8-CE40F1B21F44}" srcOrd="4" destOrd="0" presId="urn:microsoft.com/office/officeart/2018/2/layout/IconVerticalSolidList"/>
    <dgm:cxn modelId="{C8CF7DE2-C47B-45B6-B2EF-EBACF23EBC81}" type="presParOf" srcId="{E2C9B959-F056-41D2-92A8-CE40F1B21F44}" destId="{861EC2CE-4064-4DA3-B0DB-CD7294AC127C}" srcOrd="0" destOrd="0" presId="urn:microsoft.com/office/officeart/2018/2/layout/IconVerticalSolidList"/>
    <dgm:cxn modelId="{A1A59EDB-CE75-4CCB-9E64-7ACBB04235FE}" type="presParOf" srcId="{E2C9B959-F056-41D2-92A8-CE40F1B21F44}" destId="{4E85A3AA-3051-47B7-82F7-8CBA7011C7CE}" srcOrd="1" destOrd="0" presId="urn:microsoft.com/office/officeart/2018/2/layout/IconVerticalSolidList"/>
    <dgm:cxn modelId="{141951A9-93F6-4DA2-A5D1-EAC5EA6E090B}" type="presParOf" srcId="{E2C9B959-F056-41D2-92A8-CE40F1B21F44}" destId="{BE0C1869-375E-464D-8FC9-D9F6A6B30E81}" srcOrd="2" destOrd="0" presId="urn:microsoft.com/office/officeart/2018/2/layout/IconVerticalSolidList"/>
    <dgm:cxn modelId="{5F284129-DE0F-4B2C-9E79-9EE722E462F3}" type="presParOf" srcId="{E2C9B959-F056-41D2-92A8-CE40F1B21F44}" destId="{570D7740-6988-4BA8-9D7A-C5CA4F392EBB}" srcOrd="3" destOrd="0" presId="urn:microsoft.com/office/officeart/2018/2/layout/IconVerticalSolidList"/>
    <dgm:cxn modelId="{8B4731CF-4F04-4AA6-960F-2CB3E87D8480}" type="presParOf" srcId="{DF653834-92B4-4D7C-8830-A4EE1062313E}" destId="{E2B94461-8AB8-4285-8D24-F75F5DD2F9EB}" srcOrd="5" destOrd="0" presId="urn:microsoft.com/office/officeart/2018/2/layout/IconVerticalSolidList"/>
    <dgm:cxn modelId="{1C933276-9033-4978-AD61-FB149EBD8C35}" type="presParOf" srcId="{DF653834-92B4-4D7C-8830-A4EE1062313E}" destId="{F0086B78-27C8-48F3-9667-B8E83156A7C0}" srcOrd="6" destOrd="0" presId="urn:microsoft.com/office/officeart/2018/2/layout/IconVerticalSolidList"/>
    <dgm:cxn modelId="{650FC483-887B-462A-92F2-87D4D02033FD}" type="presParOf" srcId="{F0086B78-27C8-48F3-9667-B8E83156A7C0}" destId="{45452864-F174-4C08-A4AA-52B265BBF5E1}" srcOrd="0" destOrd="0" presId="urn:microsoft.com/office/officeart/2018/2/layout/IconVerticalSolidList"/>
    <dgm:cxn modelId="{4E822F07-0B61-46E2-8832-4FA8C3BB7693}" type="presParOf" srcId="{F0086B78-27C8-48F3-9667-B8E83156A7C0}" destId="{BDD6C21C-E7A7-46ED-8088-3181C4EA34D4}" srcOrd="1" destOrd="0" presId="urn:microsoft.com/office/officeart/2018/2/layout/IconVerticalSolidList"/>
    <dgm:cxn modelId="{E2E9DED9-4D19-4E1F-806E-7BEE87F0B79D}" type="presParOf" srcId="{F0086B78-27C8-48F3-9667-B8E83156A7C0}" destId="{02145732-725F-47C0-8B30-0239B007F2CE}" srcOrd="2" destOrd="0" presId="urn:microsoft.com/office/officeart/2018/2/layout/IconVerticalSolidList"/>
    <dgm:cxn modelId="{B618BDCF-1413-428C-9107-54AFD18C34FC}" type="presParOf" srcId="{F0086B78-27C8-48F3-9667-B8E83156A7C0}" destId="{7B746B99-51F0-4A74-86EB-375DA45AFEB9}" srcOrd="3" destOrd="0" presId="urn:microsoft.com/office/officeart/2018/2/layout/IconVerticalSolidList"/>
    <dgm:cxn modelId="{FDFA06CE-3E77-4694-B07D-6CD4A185923E}" type="presParOf" srcId="{DF653834-92B4-4D7C-8830-A4EE1062313E}" destId="{3F8A5A70-F095-45D3-ABDA-0C807A382013}" srcOrd="7" destOrd="0" presId="urn:microsoft.com/office/officeart/2018/2/layout/IconVerticalSolidList"/>
    <dgm:cxn modelId="{C57CD2E3-4B0F-4411-83CC-9A48A3EE816E}" type="presParOf" srcId="{DF653834-92B4-4D7C-8830-A4EE1062313E}" destId="{2FCE90AA-5167-484F-95A2-B98993EE6944}" srcOrd="8" destOrd="0" presId="urn:microsoft.com/office/officeart/2018/2/layout/IconVerticalSolidList"/>
    <dgm:cxn modelId="{D4FD7072-FEA9-4131-8B05-607B4A719320}" type="presParOf" srcId="{2FCE90AA-5167-484F-95A2-B98993EE6944}" destId="{E658F1DF-31B4-47C3-AA28-AE8B85FF92C0}" srcOrd="0" destOrd="0" presId="urn:microsoft.com/office/officeart/2018/2/layout/IconVerticalSolidList"/>
    <dgm:cxn modelId="{35DE9A1F-8E31-4A55-9760-E23ADD4F8C21}" type="presParOf" srcId="{2FCE90AA-5167-484F-95A2-B98993EE6944}" destId="{D914A17F-C3AC-494D-87C9-DF56AF56657B}" srcOrd="1" destOrd="0" presId="urn:microsoft.com/office/officeart/2018/2/layout/IconVerticalSolidList"/>
    <dgm:cxn modelId="{9DDF50BD-DB27-4F65-9C3B-5FD56666CB3D}" type="presParOf" srcId="{2FCE90AA-5167-484F-95A2-B98993EE6944}" destId="{6E390360-2EF0-4EDB-97DC-53E57B7ECD56}" srcOrd="2" destOrd="0" presId="urn:microsoft.com/office/officeart/2018/2/layout/IconVerticalSolidList"/>
    <dgm:cxn modelId="{5CA2CF27-6AAC-4BE8-A68B-AC3F83EFC7E1}" type="presParOf" srcId="{2FCE90AA-5167-484F-95A2-B98993EE6944}" destId="{A2B84E48-F1CD-4CAC-9358-0B201A322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FD779-6C3E-45CC-AD1A-9051C3DF61B4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D0157-CA17-432C-826E-0E9C5F6B930E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EFFFB-C112-4F54-9419-936171E010AD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Normalize multi-platform entries into single-platform rows.</a:t>
          </a:r>
        </a:p>
      </dsp:txBody>
      <dsp:txXfrm>
        <a:off x="1330115" y="659889"/>
        <a:ext cx="2546008" cy="1080124"/>
      </dsp:txXfrm>
    </dsp:sp>
    <dsp:sp modelId="{760B8B15-6923-4DCF-BD5C-0D763A3878A7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89830-329A-47A3-8EA2-A61CBA293167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1E083-F501-44A4-8E58-2270FAA4F870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Focus on Nintendo Switch for consistency.</a:t>
          </a:r>
        </a:p>
      </dsp:txBody>
      <dsp:txXfrm>
        <a:off x="5631327" y="659889"/>
        <a:ext cx="2546008" cy="1080124"/>
      </dsp:txXfrm>
    </dsp:sp>
    <dsp:sp modelId="{FFF022BA-5F63-46A8-A2F6-38BE7D722A56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08490-F854-42F8-89C5-4A2EA19FBBF8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8293E-11F4-42DC-AABE-40FA94412C87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Use TF-IDF vectorization + cosine similarity for fuzzy join (threshold = 0.7).</a:t>
          </a:r>
        </a:p>
      </dsp:txBody>
      <dsp:txXfrm>
        <a:off x="1330115" y="2452790"/>
        <a:ext cx="2546008" cy="1080124"/>
      </dsp:txXfrm>
    </dsp:sp>
    <dsp:sp modelId="{6ED6B82A-AA9B-49CE-A53C-15EE4F640365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50936-7C26-43AD-89BB-C34B3AD8A678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8273-C301-4391-AE87-A32EE42CC25F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Final dataset includes price, reviews, sales, sentiment, etc.</a:t>
          </a:r>
        </a:p>
      </dsp:txBody>
      <dsp:txXfrm>
        <a:off x="5631327" y="2452790"/>
        <a:ext cx="2546008" cy="1080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5375-3411-6C4D-812D-CC8097E54910}">
      <dsp:nvSpPr>
        <dsp:cNvPr id="0" name=""/>
        <dsp:cNvSpPr/>
      </dsp:nvSpPr>
      <dsp:spPr>
        <a:xfrm>
          <a:off x="0" y="0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283E06-12FD-5A46-AB09-DB03CE12F18D}">
      <dsp:nvSpPr>
        <dsp:cNvPr id="0" name=""/>
        <dsp:cNvSpPr/>
      </dsp:nvSpPr>
      <dsp:spPr>
        <a:xfrm>
          <a:off x="0" y="0"/>
          <a:ext cx="5036058" cy="107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Remove duplicates/nulls.</a:t>
          </a:r>
        </a:p>
      </dsp:txBody>
      <dsp:txXfrm>
        <a:off x="0" y="0"/>
        <a:ext cx="5036058" cy="1075866"/>
      </dsp:txXfrm>
    </dsp:sp>
    <dsp:sp modelId="{DA496673-61A7-204C-9721-F1FE9C7CAD81}">
      <dsp:nvSpPr>
        <dsp:cNvPr id="0" name=""/>
        <dsp:cNvSpPr/>
      </dsp:nvSpPr>
      <dsp:spPr>
        <a:xfrm>
          <a:off x="0" y="1075866"/>
          <a:ext cx="5036058" cy="0"/>
        </a:xfrm>
        <a:prstGeom prst="line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7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EE5B61-E2FB-F148-817C-8ECAD2B9AAE4}">
      <dsp:nvSpPr>
        <dsp:cNvPr id="0" name=""/>
        <dsp:cNvSpPr/>
      </dsp:nvSpPr>
      <dsp:spPr>
        <a:xfrm>
          <a:off x="0" y="1075866"/>
          <a:ext cx="5036058" cy="107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Convert release date to year/month/quarter.</a:t>
          </a:r>
        </a:p>
      </dsp:txBody>
      <dsp:txXfrm>
        <a:off x="0" y="1075866"/>
        <a:ext cx="5036058" cy="1075866"/>
      </dsp:txXfrm>
    </dsp:sp>
    <dsp:sp modelId="{DABF6910-60B0-BD4F-AA31-41BE4B09FD7A}">
      <dsp:nvSpPr>
        <dsp:cNvPr id="0" name=""/>
        <dsp:cNvSpPr/>
      </dsp:nvSpPr>
      <dsp:spPr>
        <a:xfrm>
          <a:off x="0" y="2151732"/>
          <a:ext cx="5036058" cy="0"/>
        </a:xfrm>
        <a:prstGeom prst="lin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9CB91D-FBC2-0C45-BAFC-5F835DD6FCEC}">
      <dsp:nvSpPr>
        <dsp:cNvPr id="0" name=""/>
        <dsp:cNvSpPr/>
      </dsp:nvSpPr>
      <dsp:spPr>
        <a:xfrm>
          <a:off x="0" y="2151732"/>
          <a:ext cx="5036058" cy="107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Clean and convert price fields to numeric.</a:t>
          </a:r>
        </a:p>
      </dsp:txBody>
      <dsp:txXfrm>
        <a:off x="0" y="2151732"/>
        <a:ext cx="5036058" cy="1075866"/>
      </dsp:txXfrm>
    </dsp:sp>
    <dsp:sp modelId="{F4090221-BEF9-2249-8A05-84A7EDD2960B}">
      <dsp:nvSpPr>
        <dsp:cNvPr id="0" name=""/>
        <dsp:cNvSpPr/>
      </dsp:nvSpPr>
      <dsp:spPr>
        <a:xfrm>
          <a:off x="0" y="3227598"/>
          <a:ext cx="5036058" cy="0"/>
        </a:xfrm>
        <a:prstGeom prst="line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87B352-CB1A-B44A-B0E1-152ADB4661D6}">
      <dsp:nvSpPr>
        <dsp:cNvPr id="0" name=""/>
        <dsp:cNvSpPr/>
      </dsp:nvSpPr>
      <dsp:spPr>
        <a:xfrm>
          <a:off x="0" y="3227598"/>
          <a:ext cx="5036058" cy="1075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These steps support both statistical and NLP models.</a:t>
          </a:r>
        </a:p>
      </dsp:txBody>
      <dsp:txXfrm>
        <a:off x="0" y="3227598"/>
        <a:ext cx="5036058" cy="1075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73291-6D96-4170-842B-10F610C266AD}">
      <dsp:nvSpPr>
        <dsp:cNvPr id="0" name=""/>
        <dsp:cNvSpPr/>
      </dsp:nvSpPr>
      <dsp:spPr>
        <a:xfrm>
          <a:off x="0" y="3360"/>
          <a:ext cx="5035549" cy="715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447BD-0660-47B0-82B7-990DEEF9B73E}">
      <dsp:nvSpPr>
        <dsp:cNvPr id="0" name=""/>
        <dsp:cNvSpPr/>
      </dsp:nvSpPr>
      <dsp:spPr>
        <a:xfrm>
          <a:off x="216525" y="164412"/>
          <a:ext cx="393682" cy="3936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9D39A-5818-459F-A3BB-A048CD2AE921}">
      <dsp:nvSpPr>
        <dsp:cNvPr id="0" name=""/>
        <dsp:cNvSpPr/>
      </dsp:nvSpPr>
      <dsp:spPr>
        <a:xfrm>
          <a:off x="826732" y="3360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Text Cleaning: Tokenization, stopword removal, stemming, lemmatization.</a:t>
          </a:r>
        </a:p>
      </dsp:txBody>
      <dsp:txXfrm>
        <a:off x="826732" y="3360"/>
        <a:ext cx="4208816" cy="715786"/>
      </dsp:txXfrm>
    </dsp:sp>
    <dsp:sp modelId="{A1EE04EF-72FF-477F-8303-4AC0B35783CD}">
      <dsp:nvSpPr>
        <dsp:cNvPr id="0" name=""/>
        <dsp:cNvSpPr/>
      </dsp:nvSpPr>
      <dsp:spPr>
        <a:xfrm>
          <a:off x="0" y="898092"/>
          <a:ext cx="5035549" cy="715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91D16-5274-4E5F-8066-2FC4AADF166D}">
      <dsp:nvSpPr>
        <dsp:cNvPr id="0" name=""/>
        <dsp:cNvSpPr/>
      </dsp:nvSpPr>
      <dsp:spPr>
        <a:xfrm>
          <a:off x="216525" y="1059144"/>
          <a:ext cx="393682" cy="3936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2A955-3D25-4380-B908-4407C0B78A05}">
      <dsp:nvSpPr>
        <dsp:cNvPr id="0" name=""/>
        <dsp:cNvSpPr/>
      </dsp:nvSpPr>
      <dsp:spPr>
        <a:xfrm>
          <a:off x="826732" y="898092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NER + TF-IDF: For structured feature extraction.</a:t>
          </a:r>
        </a:p>
      </dsp:txBody>
      <dsp:txXfrm>
        <a:off x="826732" y="898092"/>
        <a:ext cx="4208816" cy="715786"/>
      </dsp:txXfrm>
    </dsp:sp>
    <dsp:sp modelId="{861EC2CE-4064-4DA3-B0DB-CD7294AC127C}">
      <dsp:nvSpPr>
        <dsp:cNvPr id="0" name=""/>
        <dsp:cNvSpPr/>
      </dsp:nvSpPr>
      <dsp:spPr>
        <a:xfrm>
          <a:off x="0" y="1792825"/>
          <a:ext cx="5035549" cy="715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5A3AA-3051-47B7-82F7-8CBA7011C7CE}">
      <dsp:nvSpPr>
        <dsp:cNvPr id="0" name=""/>
        <dsp:cNvSpPr/>
      </dsp:nvSpPr>
      <dsp:spPr>
        <a:xfrm>
          <a:off x="216525" y="1953877"/>
          <a:ext cx="393682" cy="3936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D7740-6988-4BA8-9D7A-C5CA4F392EBB}">
      <dsp:nvSpPr>
        <dsp:cNvPr id="0" name=""/>
        <dsp:cNvSpPr/>
      </dsp:nvSpPr>
      <dsp:spPr>
        <a:xfrm>
          <a:off x="826732" y="1792825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Sentiment Labeling: VADER assigns labels → used as pseudo-labels.</a:t>
          </a:r>
        </a:p>
      </dsp:txBody>
      <dsp:txXfrm>
        <a:off x="826732" y="1792825"/>
        <a:ext cx="4208816" cy="715786"/>
      </dsp:txXfrm>
    </dsp:sp>
    <dsp:sp modelId="{45452864-F174-4C08-A4AA-52B265BBF5E1}">
      <dsp:nvSpPr>
        <dsp:cNvPr id="0" name=""/>
        <dsp:cNvSpPr/>
      </dsp:nvSpPr>
      <dsp:spPr>
        <a:xfrm>
          <a:off x="0" y="2687558"/>
          <a:ext cx="5035549" cy="715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6C21C-E7A7-46ED-8088-3181C4EA34D4}">
      <dsp:nvSpPr>
        <dsp:cNvPr id="0" name=""/>
        <dsp:cNvSpPr/>
      </dsp:nvSpPr>
      <dsp:spPr>
        <a:xfrm>
          <a:off x="216525" y="2848609"/>
          <a:ext cx="393682" cy="3936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46B99-51F0-4A74-86EB-375DA45AFEB9}">
      <dsp:nvSpPr>
        <dsp:cNvPr id="0" name=""/>
        <dsp:cNvSpPr/>
      </dsp:nvSpPr>
      <dsp:spPr>
        <a:xfrm>
          <a:off x="826732" y="2687558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Model Training: Random Forest mimics/enhances VADER.</a:t>
          </a:r>
        </a:p>
      </dsp:txBody>
      <dsp:txXfrm>
        <a:off x="826732" y="2687558"/>
        <a:ext cx="4208816" cy="715786"/>
      </dsp:txXfrm>
    </dsp:sp>
    <dsp:sp modelId="{E658F1DF-31B4-47C3-AA28-AE8B85FF92C0}">
      <dsp:nvSpPr>
        <dsp:cNvPr id="0" name=""/>
        <dsp:cNvSpPr/>
      </dsp:nvSpPr>
      <dsp:spPr>
        <a:xfrm>
          <a:off x="0" y="3582290"/>
          <a:ext cx="5035549" cy="715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4A17F-C3AC-494D-87C9-DF56AF56657B}">
      <dsp:nvSpPr>
        <dsp:cNvPr id="0" name=""/>
        <dsp:cNvSpPr/>
      </dsp:nvSpPr>
      <dsp:spPr>
        <a:xfrm>
          <a:off x="216525" y="3743342"/>
          <a:ext cx="393682" cy="3936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84E48-F1CD-4CAC-9358-0B201A32249E}">
      <dsp:nvSpPr>
        <dsp:cNvPr id="0" name=""/>
        <dsp:cNvSpPr/>
      </dsp:nvSpPr>
      <dsp:spPr>
        <a:xfrm>
          <a:off x="826732" y="3582290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Output: </a:t>
          </a:r>
          <a:r>
            <a:rPr lang="en-US" sz="1900" kern="1200" dirty="0" err="1"/>
            <a:t>predicted_sentiment</a:t>
          </a:r>
          <a:r>
            <a:rPr lang="en-US" sz="1900" kern="1200" dirty="0"/>
            <a:t> used for modeling.</a:t>
          </a:r>
        </a:p>
      </dsp:txBody>
      <dsp:txXfrm>
        <a:off x="826732" y="3582290"/>
        <a:ext cx="4208816" cy="71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ontroller with a brain and a price tag&#10;&#10;AI-generated content may be incorrect.">
            <a:extLst>
              <a:ext uri="{FF2B5EF4-FFF2-40B4-BE49-F238E27FC236}">
                <a16:creationId xmlns:a16="http://schemas.microsoft.com/office/drawing/2014/main" id="{8AE99BFD-DE11-873D-E725-195B7DF0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9209" b="29998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3487-2E88-22E2-C09C-4D9491959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86" y="4156887"/>
            <a:ext cx="8347074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Capstone Project: </a:t>
            </a:r>
          </a:p>
          <a:p>
            <a:pPr marL="0" indent="0">
              <a:buNone/>
            </a:pPr>
            <a:r>
              <a:rPr lang="en-US" sz="2800" b="1" dirty="0"/>
              <a:t>Game Pricing Optimization Using Deep Learning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Wenshan</a:t>
            </a:r>
            <a:r>
              <a:rPr lang="en-US" sz="2000" dirty="0"/>
              <a:t>, Liu</a:t>
            </a:r>
          </a:p>
        </p:txBody>
      </p:sp>
    </p:spTree>
    <p:extLst>
      <p:ext uri="{BB962C8B-B14F-4D97-AF65-F5344CB8AC3E}">
        <p14:creationId xmlns:p14="http://schemas.microsoft.com/office/powerpoint/2010/main" val="220399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09" y="314265"/>
            <a:ext cx="8250599" cy="1087819"/>
          </a:xfrm>
        </p:spPr>
        <p:txBody>
          <a:bodyPr anchor="b">
            <a:normAutofit/>
          </a:bodyPr>
          <a:lstStyle/>
          <a:p>
            <a:r>
              <a:rPr lang="en-US" sz="3000" dirty="0"/>
              <a:t>Regression Model Comparison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2684095"/>
            <a:ext cx="7804032" cy="3492868"/>
          </a:xfrm>
        </p:spPr>
        <p:txBody>
          <a:bodyPr>
            <a:normAutofit/>
          </a:bodyPr>
          <a:lstStyle/>
          <a:p>
            <a:r>
              <a:rPr lang="en-US" sz="1600" dirty="0"/>
              <a:t>Baseline (Linear Regression): R² = 0.635</a:t>
            </a:r>
          </a:p>
          <a:p>
            <a:r>
              <a:rPr lang="en-US" altLang="zh-TW" sz="1600" dirty="0"/>
              <a:t>Basic</a:t>
            </a:r>
            <a:r>
              <a:rPr lang="zh-TW" altLang="en-US" sz="1600" dirty="0"/>
              <a:t> </a:t>
            </a:r>
            <a:r>
              <a:rPr lang="en-US" altLang="zh-TW" sz="1600" dirty="0"/>
              <a:t>Randon</a:t>
            </a:r>
            <a:r>
              <a:rPr lang="zh-TW" altLang="en-US" sz="1600" dirty="0"/>
              <a:t> </a:t>
            </a:r>
            <a:r>
              <a:rPr lang="en-US" altLang="zh-TW" sz="1600" dirty="0"/>
              <a:t>Forest</a:t>
            </a:r>
            <a:r>
              <a:rPr lang="zh-TW" altLang="en-US" sz="1600" dirty="0"/>
              <a:t> </a:t>
            </a:r>
            <a:r>
              <a:rPr lang="en-US" altLang="zh-TW" sz="1600" dirty="0"/>
              <a:t>(untuned</a:t>
            </a:r>
            <a:r>
              <a:rPr lang="en-US" sz="1600" dirty="0"/>
              <a:t>): R² = 0.</a:t>
            </a:r>
            <a:r>
              <a:rPr lang="en-US" altLang="zh-TW" sz="1600" dirty="0"/>
              <a:t>999</a:t>
            </a:r>
            <a:endParaRPr lang="en-US" sz="1600" dirty="0"/>
          </a:p>
          <a:p>
            <a:r>
              <a:rPr lang="en-US" sz="1600" dirty="0"/>
              <a:t>Random Forest (Tuned): R² = 0.852</a:t>
            </a:r>
          </a:p>
          <a:p>
            <a:r>
              <a:rPr lang="en-US" sz="1600" dirty="0"/>
              <a:t>Best MLP (</a:t>
            </a:r>
            <a:r>
              <a:rPr lang="en-US" altLang="zh-TW" sz="1600" dirty="0"/>
              <a:t>Model16</a:t>
            </a:r>
            <a:r>
              <a:rPr lang="en-US" sz="1600" dirty="0"/>
              <a:t>): R²</a:t>
            </a:r>
            <a:r>
              <a:rPr lang="zh-TW" altLang="en-US" sz="1600" dirty="0"/>
              <a:t> </a:t>
            </a:r>
            <a:r>
              <a:rPr lang="en-US" sz="1600" dirty="0"/>
              <a:t>= 0.9739</a:t>
            </a:r>
            <a:r>
              <a:rPr lang="en-US" altLang="zh-TW" sz="1600" dirty="0"/>
              <a:t>.</a:t>
            </a:r>
            <a:endParaRPr lang="en-US" sz="1600" dirty="0"/>
          </a:p>
        </p:txBody>
      </p:sp>
      <p:pic>
        <p:nvPicPr>
          <p:cNvPr id="7" name="Picture 6" descr="A graph showing a comparison of model performance&#10;&#10;AI-generated content may be incorrect.">
            <a:extLst>
              <a:ext uri="{FF2B5EF4-FFF2-40B4-BE49-F238E27FC236}">
                <a16:creationId xmlns:a16="http://schemas.microsoft.com/office/drawing/2014/main" id="{0C55AE63-C0EE-165C-0DC2-6B39023E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39" y="3380172"/>
            <a:ext cx="4830318" cy="34778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57C6-7FF8-A68B-E6DE-CDE4E99A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Case Study</a:t>
            </a:r>
          </a:p>
        </p:txBody>
      </p:sp>
      <p:pic>
        <p:nvPicPr>
          <p:cNvPr id="5" name="Picture 4" descr="A video game cover with a cartoon character carrying a large block on its back&#10;&#10;AI-generated content may be incorrect.">
            <a:extLst>
              <a:ext uri="{FF2B5EF4-FFF2-40B4-BE49-F238E27FC236}">
                <a16:creationId xmlns:a16="http://schemas.microsoft.com/office/drawing/2014/main" id="{75D1C5E8-03D5-FE36-92C7-45906BCF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6" r="3690"/>
          <a:stretch>
            <a:fillRect/>
          </a:stretch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BAC6D-371E-A270-3113-D9180E13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Game: Dragon Quest Builders 3(not release yet) as test case.</a:t>
            </a:r>
          </a:p>
          <a:p>
            <a:r>
              <a:rPr lang="en-US" sz="1700" dirty="0"/>
              <a:t>Tested for Feb &amp; Nov 2025 release scenarios.</a:t>
            </a:r>
          </a:p>
          <a:p>
            <a:r>
              <a:rPr lang="en-US" sz="1700" dirty="0"/>
              <a:t>Data-driven pricing can optimize revenue effectively.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3828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2DC0-E396-0B73-DF78-CA411AA2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 Conclusion</a:t>
            </a:r>
          </a:p>
        </p:txBody>
      </p:sp>
      <p:pic>
        <p:nvPicPr>
          <p:cNvPr id="4" name="Content Placeholder 3" descr="A graph showing the price of a game&#10;&#10;AI-generated content may be incorrect.">
            <a:extLst>
              <a:ext uri="{FF2B5EF4-FFF2-40B4-BE49-F238E27FC236}">
                <a16:creationId xmlns:a16="http://schemas.microsoft.com/office/drawing/2014/main" id="{5D4D9AE3-1DEB-7EE2-EE05-53DE9980F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600201"/>
            <a:ext cx="4375469" cy="2631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DD4DB-0E53-52EF-C6F3-BAAC75BDF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627624"/>
            <a:ext cx="4429125" cy="260413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2FC3223-614E-C2DB-E489-964D375ED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088142"/>
              </p:ext>
            </p:extLst>
          </p:nvPr>
        </p:nvGraphicFramePr>
        <p:xfrm>
          <a:off x="457200" y="4516173"/>
          <a:ext cx="82999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994400" imgH="825500" progId="Excel.Sheet.12">
                  <p:embed/>
                </p:oleObj>
              </mc:Choice>
              <mc:Fallback>
                <p:oleObj name="Worksheet" r:id="rId4" imgW="5994400" imgH="825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4516173"/>
                        <a:ext cx="8299938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69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altLang="zh-TW" sz="3500" dirty="0"/>
              <a:t>Intro:</a:t>
            </a:r>
            <a:r>
              <a:rPr lang="zh-TW" altLang="en-US" sz="3500" dirty="0"/>
              <a:t> </a:t>
            </a:r>
            <a:r>
              <a:rPr lang="en-US" sz="3500" dirty="0"/>
              <a:t>Smart Pricing Strategies for Video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• The video game market is highly competitive and diverse.</a:t>
            </a:r>
          </a:p>
          <a:p>
            <a:pPr marL="0" indent="0">
              <a:buNone/>
            </a:pPr>
            <a:r>
              <a:rPr lang="en-US" sz="1700" dirty="0"/>
              <a:t>• Pricing affects sales performance but is hard to optimize due to limited data.</a:t>
            </a:r>
          </a:p>
          <a:p>
            <a:pPr marL="0" indent="0">
              <a:buNone/>
            </a:pPr>
            <a:r>
              <a:rPr lang="en-US" sz="1700" dirty="0"/>
              <a:t>• This project introduces a cluster-based pricing model using NLP and deep learning to enhance predictions and revenue potential.</a:t>
            </a:r>
          </a:p>
        </p:txBody>
      </p:sp>
      <p:pic>
        <p:nvPicPr>
          <p:cNvPr id="14" name="Picture 13" descr="Gadgets on a desk">
            <a:extLst>
              <a:ext uri="{FF2B5EF4-FFF2-40B4-BE49-F238E27FC236}">
                <a16:creationId xmlns:a16="http://schemas.microsoft.com/office/drawing/2014/main" id="{27AEBCA4-07DC-97D6-38DB-B7EA5B17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48" r="37269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Problem Identification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• Only one historical price per game → no alternative pricing insights.</a:t>
            </a:r>
          </a:p>
          <a:p>
            <a:pPr marL="0" indent="0">
              <a:buNone/>
            </a:pPr>
            <a:r>
              <a:rPr lang="en-US" sz="1700" dirty="0"/>
              <a:t>• Player sentiment is often ignored in sales predictions.</a:t>
            </a:r>
          </a:p>
          <a:p>
            <a:pPr marL="0" indent="0">
              <a:buNone/>
            </a:pPr>
            <a:r>
              <a:rPr lang="en-US" sz="1700" dirty="0"/>
              <a:t>• No universal price strategy — different genres and platforms require custom models.</a:t>
            </a:r>
          </a:p>
          <a:p>
            <a:pPr marL="0" indent="0">
              <a:buNone/>
            </a:pPr>
            <a:r>
              <a:rPr lang="en-US" sz="1700" dirty="0"/>
              <a:t>• Our solution: </a:t>
            </a:r>
            <a:r>
              <a:rPr lang="en-US" sz="1800" dirty="0"/>
              <a:t>sentiment-based modeling + simulation.</a:t>
            </a:r>
            <a:endParaRPr lang="en-US" sz="1700" dirty="0"/>
          </a:p>
        </p:txBody>
      </p:sp>
      <p:pic>
        <p:nvPicPr>
          <p:cNvPr id="5" name="Picture 4" descr="A stack of dice on a boardgame">
            <a:extLst>
              <a:ext uri="{FF2B5EF4-FFF2-40B4-BE49-F238E27FC236}">
                <a16:creationId xmlns:a16="http://schemas.microsoft.com/office/drawing/2014/main" id="{9E4C608C-2DF8-613F-0DD7-00C9FB8D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75" r="22484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• </a:t>
            </a:r>
            <a:r>
              <a:rPr lang="en-US" sz="1700" dirty="0" err="1"/>
              <a:t>VGChartz</a:t>
            </a:r>
            <a:r>
              <a:rPr lang="en-US" sz="1700" dirty="0"/>
              <a:t>: Global and regional sales data</a:t>
            </a:r>
          </a:p>
          <a:p>
            <a:pPr marL="0" indent="0">
              <a:buNone/>
            </a:pPr>
            <a:r>
              <a:rPr lang="en-US" sz="1700" dirty="0"/>
              <a:t>• Metacritic: User and critic reviews (used for NLP)</a:t>
            </a:r>
          </a:p>
          <a:p>
            <a:pPr marL="0" indent="0">
              <a:buNone/>
            </a:pPr>
            <a:r>
              <a:rPr lang="en-US" sz="1700" dirty="0"/>
              <a:t>• </a:t>
            </a:r>
            <a:r>
              <a:rPr lang="en-US" sz="1700" dirty="0" err="1"/>
              <a:t>Dekudeals</a:t>
            </a:r>
            <a:r>
              <a:rPr lang="en-US" sz="1700" dirty="0"/>
              <a:t>: Nintendo Switch price data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CA4BF-7BB3-D888-389E-F9AD146F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10" r="47628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000">
                <a:solidFill>
                  <a:srgbClr val="FFFFFF"/>
                </a:solidFill>
              </a:rPr>
              <a:t>Methodology: </a:t>
            </a:r>
            <a:r>
              <a:rPr lang="en-US" sz="3000">
                <a:solidFill>
                  <a:srgbClr val="FFFFFF"/>
                </a:solidFill>
              </a:rPr>
              <a:t>Data Normalization and Merging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349E94-1E31-1231-4CB2-486E39357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79946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 dirty="0"/>
              <a:t>Preprocessing</a:t>
            </a:r>
            <a:r>
              <a:rPr lang="zh-TW" altLang="en-US" sz="3500" dirty="0"/>
              <a:t> </a:t>
            </a:r>
            <a:r>
              <a:rPr lang="en-US" altLang="zh-TW" sz="3500" dirty="0"/>
              <a:t>for</a:t>
            </a:r>
            <a:r>
              <a:rPr lang="zh-TW" altLang="en-US" sz="3500" dirty="0"/>
              <a:t> </a:t>
            </a:r>
            <a:r>
              <a:rPr lang="en-US" altLang="zh-TW" sz="3500"/>
              <a:t>modeling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FA5C6-C1F9-EBAF-989B-BB355F52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99" r="14552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A4337DD-ED66-4524-5470-AC56B653B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210516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06440"/>
          </a:xfrm>
        </p:spPr>
        <p:txBody>
          <a:bodyPr>
            <a:normAutofit/>
          </a:bodyPr>
          <a:lstStyle/>
          <a:p>
            <a:r>
              <a:rPr lang="en-US" sz="3500"/>
              <a:t>Sentiment Feature Extraction with NLP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1BD43-153B-F23E-0BF0-B76E7F5A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39" r="17488" b="1"/>
          <a:stretch>
            <a:fillRect/>
          </a:stretch>
        </p:blipFill>
        <p:spPr>
          <a:xfrm>
            <a:off x="5991972" y="1843285"/>
            <a:ext cx="2523376" cy="372861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29233E-F03A-B9B7-6B1A-B82980134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768966"/>
              </p:ext>
            </p:extLst>
          </p:nvPr>
        </p:nvGraphicFramePr>
        <p:xfrm>
          <a:off x="628650" y="1825625"/>
          <a:ext cx="5035549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2"/>
            <a:ext cx="7266222" cy="483212"/>
          </a:xfrm>
        </p:spPr>
        <p:txBody>
          <a:bodyPr anchor="b">
            <a:normAutofit fontScale="90000"/>
          </a:bodyPr>
          <a:lstStyle/>
          <a:p>
            <a:r>
              <a:rPr lang="en-US" sz="3600"/>
              <a:t>EDA Findings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297" y="1265274"/>
            <a:ext cx="7266222" cy="4607493"/>
          </a:xfrm>
        </p:spPr>
        <p:txBody>
          <a:bodyPr anchor="t">
            <a:normAutofit/>
          </a:bodyPr>
          <a:lstStyle/>
          <a:p>
            <a:r>
              <a:rPr lang="en-US" sz="1700" dirty="0"/>
              <a:t>Total Sales: Right-skewed</a:t>
            </a:r>
            <a:r>
              <a:rPr lang="en-US" altLang="zh-TW" sz="1700" dirty="0"/>
              <a:t>.</a:t>
            </a:r>
            <a:r>
              <a:rPr lang="zh-TW" altLang="en-US" sz="1700" dirty="0"/>
              <a:t> </a:t>
            </a:r>
            <a:endParaRPr lang="en-US" sz="1700" dirty="0"/>
          </a:p>
          <a:p>
            <a:r>
              <a:rPr lang="en-US" sz="1700" dirty="0"/>
              <a:t>Sales </a:t>
            </a:r>
            <a:r>
              <a:rPr lang="en-US" altLang="zh-TW" sz="1700" dirty="0"/>
              <a:t>By</a:t>
            </a:r>
            <a:r>
              <a:rPr lang="zh-TW" altLang="en-US" sz="1700" dirty="0"/>
              <a:t> </a:t>
            </a:r>
            <a:r>
              <a:rPr lang="en-US" altLang="zh-TW" sz="1700" dirty="0"/>
              <a:t>Months:</a:t>
            </a:r>
            <a:r>
              <a:rPr lang="zh-TW" altLang="en-US" sz="1700" dirty="0"/>
              <a:t> </a:t>
            </a:r>
            <a:r>
              <a:rPr lang="en-US" altLang="zh-TW" sz="1700" dirty="0"/>
              <a:t>October</a:t>
            </a:r>
            <a:r>
              <a:rPr lang="zh-TW" altLang="en-US" sz="1700" dirty="0"/>
              <a:t> </a:t>
            </a:r>
            <a:r>
              <a:rPr lang="en-US" altLang="zh-TW" sz="1700" dirty="0"/>
              <a:t>have</a:t>
            </a:r>
            <a:r>
              <a:rPr lang="zh-TW" altLang="en-US" sz="1700" dirty="0"/>
              <a:t> </a:t>
            </a:r>
            <a:r>
              <a:rPr lang="en-US" altLang="zh-TW" sz="1700" dirty="0"/>
              <a:t>the</a:t>
            </a:r>
            <a:r>
              <a:rPr lang="zh-TW" altLang="en-US" sz="1700" dirty="0"/>
              <a:t> </a:t>
            </a:r>
            <a:r>
              <a:rPr lang="en-US" altLang="zh-TW" sz="1700" dirty="0"/>
              <a:t>highest</a:t>
            </a:r>
            <a:r>
              <a:rPr lang="zh-TW" altLang="en-US" sz="1700" dirty="0"/>
              <a:t> </a:t>
            </a:r>
            <a:r>
              <a:rPr lang="en-US" altLang="zh-TW" sz="1700" dirty="0"/>
              <a:t>sales.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e chart with numbers and a number of months&#10;&#10;AI-generated content may be incorrect.">
            <a:extLst>
              <a:ext uri="{FF2B5EF4-FFF2-40B4-BE49-F238E27FC236}">
                <a16:creationId xmlns:a16="http://schemas.microsoft.com/office/drawing/2014/main" id="{F215FA7D-48BB-10ED-E0C1-17CA2A1D8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3" y="2734637"/>
            <a:ext cx="3096993" cy="3219113"/>
          </a:xfrm>
          <a:prstGeom prst="rect">
            <a:avLst/>
          </a:prstGeom>
        </p:spPr>
      </p:pic>
      <p:pic>
        <p:nvPicPr>
          <p:cNvPr id="5" name="Picture 4" descr="A graph of sales&#10;&#10;AI-generated content may be incorrect.">
            <a:extLst>
              <a:ext uri="{FF2B5EF4-FFF2-40B4-BE49-F238E27FC236}">
                <a16:creationId xmlns:a16="http://schemas.microsoft.com/office/drawing/2014/main" id="{CFE0351A-1B50-D3C0-DA64-F216B6B29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" y="2734637"/>
            <a:ext cx="5295265" cy="3300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Sentiment Classifier Performance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dirty="0"/>
              <a:t>• Model: Random Forest</a:t>
            </a:r>
          </a:p>
          <a:p>
            <a:pPr marL="0" indent="0">
              <a:buNone/>
            </a:pPr>
            <a:r>
              <a:rPr lang="en-US" sz="1900" dirty="0"/>
              <a:t>• Accuracy: 82%</a:t>
            </a:r>
          </a:p>
          <a:p>
            <a:pPr marL="0" indent="0">
              <a:buNone/>
            </a:pPr>
            <a:r>
              <a:rPr lang="en-US" sz="1900" dirty="0"/>
              <a:t>• High F1 for positive, weak for negative (recall = 0.12).</a:t>
            </a:r>
          </a:p>
          <a:p>
            <a:pPr marL="0" indent="0">
              <a:buNone/>
            </a:pPr>
            <a:r>
              <a:rPr lang="en-US" altLang="zh-TW" sz="1900" dirty="0"/>
              <a:t>Future</a:t>
            </a:r>
            <a:r>
              <a:rPr lang="zh-TW" altLang="en-US" sz="1900" dirty="0"/>
              <a:t> </a:t>
            </a:r>
            <a:r>
              <a:rPr lang="en-US" altLang="zh-TW" sz="1900" dirty="0"/>
              <a:t>work:</a:t>
            </a:r>
            <a:r>
              <a:rPr lang="en-US" sz="1900" dirty="0"/>
              <a:t> Use class balancing (e.g., oversampling).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0465A8F-B48C-BDF8-4253-E65B29ABA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22" y="2276942"/>
            <a:ext cx="5177790" cy="2304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424</Words>
  <Application>Microsoft Macintosh PowerPoint</Application>
  <PresentationFormat>On-screen Show (4:3)</PresentationFormat>
  <Paragraphs>51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Worksheet</vt:lpstr>
      <vt:lpstr>PowerPoint Presentation</vt:lpstr>
      <vt:lpstr>Intro: Smart Pricing Strategies for Video Games</vt:lpstr>
      <vt:lpstr>Problem Identification</vt:lpstr>
      <vt:lpstr>Data Sources</vt:lpstr>
      <vt:lpstr>Methodology: Data Normalization and Merging</vt:lpstr>
      <vt:lpstr>Preprocessing for modeling</vt:lpstr>
      <vt:lpstr>Sentiment Feature Extraction with NLP</vt:lpstr>
      <vt:lpstr>EDA Findings</vt:lpstr>
      <vt:lpstr>Sentiment Classifier Performance</vt:lpstr>
      <vt:lpstr>Regression Model Comparison</vt:lpstr>
      <vt:lpstr>Case Study</vt:lpstr>
      <vt:lpstr>Case Study 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Liu, Wen-Shan</cp:lastModifiedBy>
  <cp:revision>13</cp:revision>
  <dcterms:created xsi:type="dcterms:W3CDTF">2013-01-27T09:14:16Z</dcterms:created>
  <dcterms:modified xsi:type="dcterms:W3CDTF">2025-06-07T08:02:11Z</dcterms:modified>
  <cp:category/>
</cp:coreProperties>
</file>